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80264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B9C63-7D95-404C-990E-B770A445A87E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F6B512-CF32-4CD3-97CB-90FCAE92D46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111300" y="382686"/>
            <a:ext cx="2879208" cy="1100035"/>
            <a:chOff x="2111300" y="382686"/>
            <a:chExt cx="2879208" cy="1100035"/>
          </a:xfrm>
        </p:grpSpPr>
        <p:sp>
          <p:nvSpPr>
            <p:cNvPr id="2" name="Freeform 1"/>
            <p:cNvSpPr/>
            <p:nvPr/>
          </p:nvSpPr>
          <p:spPr>
            <a:xfrm>
              <a:off x="2111300" y="382686"/>
              <a:ext cx="699809" cy="960824"/>
            </a:xfrm>
            <a:custGeom>
              <a:avLst/>
              <a:gdLst/>
              <a:ahLst/>
              <a:cxnLst/>
              <a:rect l="0" t="0" r="0" b="0"/>
              <a:pathLst>
                <a:path w="699809" h="960824">
                  <a:moveTo>
                    <a:pt x="520824" y="143738"/>
                  </a:moveTo>
                  <a:lnTo>
                    <a:pt x="526413" y="126971"/>
                  </a:lnTo>
                  <a:lnTo>
                    <a:pt x="526038" y="109380"/>
                  </a:lnTo>
                  <a:lnTo>
                    <a:pt x="524300" y="99776"/>
                  </a:lnTo>
                  <a:lnTo>
                    <a:pt x="505086" y="69491"/>
                  </a:lnTo>
                  <a:lnTo>
                    <a:pt x="467152" y="30156"/>
                  </a:lnTo>
                  <a:lnTo>
                    <a:pt x="433951" y="13118"/>
                  </a:lnTo>
                  <a:lnTo>
                    <a:pt x="374636" y="0"/>
                  </a:lnTo>
                  <a:lnTo>
                    <a:pt x="311923" y="2652"/>
                  </a:lnTo>
                  <a:lnTo>
                    <a:pt x="260576" y="22386"/>
                  </a:lnTo>
                  <a:lnTo>
                    <a:pt x="199337" y="50910"/>
                  </a:lnTo>
                  <a:lnTo>
                    <a:pt x="174834" y="73730"/>
                  </a:lnTo>
                  <a:lnTo>
                    <a:pt x="124335" y="134889"/>
                  </a:lnTo>
                  <a:lnTo>
                    <a:pt x="89167" y="189193"/>
                  </a:lnTo>
                  <a:lnTo>
                    <a:pt x="64982" y="238315"/>
                  </a:lnTo>
                  <a:lnTo>
                    <a:pt x="41829" y="292254"/>
                  </a:lnTo>
                  <a:lnTo>
                    <a:pt x="23525" y="353099"/>
                  </a:lnTo>
                  <a:lnTo>
                    <a:pt x="9814" y="413038"/>
                  </a:lnTo>
                  <a:lnTo>
                    <a:pt x="2773" y="473057"/>
                  </a:lnTo>
                  <a:lnTo>
                    <a:pt x="0" y="517395"/>
                  </a:lnTo>
                  <a:lnTo>
                    <a:pt x="3954" y="574996"/>
                  </a:lnTo>
                  <a:lnTo>
                    <a:pt x="13141" y="634294"/>
                  </a:lnTo>
                  <a:lnTo>
                    <a:pt x="26220" y="687948"/>
                  </a:lnTo>
                  <a:lnTo>
                    <a:pt x="45658" y="743866"/>
                  </a:lnTo>
                  <a:lnTo>
                    <a:pt x="70808" y="799626"/>
                  </a:lnTo>
                  <a:lnTo>
                    <a:pt x="117978" y="856390"/>
                  </a:lnTo>
                  <a:lnTo>
                    <a:pt x="165732" y="906715"/>
                  </a:lnTo>
                  <a:lnTo>
                    <a:pt x="221065" y="941217"/>
                  </a:lnTo>
                  <a:lnTo>
                    <a:pt x="278015" y="958758"/>
                  </a:lnTo>
                  <a:lnTo>
                    <a:pt x="331225" y="960823"/>
                  </a:lnTo>
                  <a:lnTo>
                    <a:pt x="387062" y="956083"/>
                  </a:lnTo>
                  <a:lnTo>
                    <a:pt x="435130" y="949170"/>
                  </a:lnTo>
                  <a:lnTo>
                    <a:pt x="489045" y="924812"/>
                  </a:lnTo>
                  <a:lnTo>
                    <a:pt x="510210" y="914362"/>
                  </a:lnTo>
                  <a:lnTo>
                    <a:pt x="573459" y="873403"/>
                  </a:lnTo>
                  <a:lnTo>
                    <a:pt x="635467" y="831390"/>
                  </a:lnTo>
                  <a:lnTo>
                    <a:pt x="685887" y="779069"/>
                  </a:lnTo>
                  <a:lnTo>
                    <a:pt x="699808" y="764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6922" y="463253"/>
              <a:ext cx="315856" cy="706481"/>
            </a:xfrm>
            <a:custGeom>
              <a:avLst/>
              <a:gdLst/>
              <a:ahLst/>
              <a:cxnLst/>
              <a:rect l="0" t="0" r="0" b="0"/>
              <a:pathLst>
                <a:path w="315856" h="706481">
                  <a:moveTo>
                    <a:pt x="0" y="0"/>
                  </a:moveTo>
                  <a:lnTo>
                    <a:pt x="0" y="55170"/>
                  </a:lnTo>
                  <a:lnTo>
                    <a:pt x="0" y="110324"/>
                  </a:lnTo>
                  <a:lnTo>
                    <a:pt x="0" y="170881"/>
                  </a:lnTo>
                  <a:lnTo>
                    <a:pt x="0" y="227904"/>
                  </a:lnTo>
                  <a:lnTo>
                    <a:pt x="0" y="287347"/>
                  </a:lnTo>
                  <a:lnTo>
                    <a:pt x="5589" y="349478"/>
                  </a:lnTo>
                  <a:lnTo>
                    <a:pt x="9065" y="398217"/>
                  </a:lnTo>
                  <a:lnTo>
                    <a:pt x="17475" y="458683"/>
                  </a:lnTo>
                  <a:lnTo>
                    <a:pt x="20349" y="515687"/>
                  </a:lnTo>
                  <a:lnTo>
                    <a:pt x="20847" y="564188"/>
                  </a:lnTo>
                  <a:lnTo>
                    <a:pt x="26605" y="626691"/>
                  </a:lnTo>
                  <a:lnTo>
                    <a:pt x="29432" y="680068"/>
                  </a:lnTo>
                  <a:lnTo>
                    <a:pt x="25559" y="703506"/>
                  </a:lnTo>
                  <a:lnTo>
                    <a:pt x="22889" y="706480"/>
                  </a:lnTo>
                  <a:lnTo>
                    <a:pt x="19938" y="703784"/>
                  </a:lnTo>
                  <a:lnTo>
                    <a:pt x="6798" y="660245"/>
                  </a:lnTo>
                  <a:lnTo>
                    <a:pt x="2014" y="612219"/>
                  </a:lnTo>
                  <a:lnTo>
                    <a:pt x="6186" y="560944"/>
                  </a:lnTo>
                  <a:lnTo>
                    <a:pt x="14831" y="508707"/>
                  </a:lnTo>
                  <a:lnTo>
                    <a:pt x="36638" y="449399"/>
                  </a:lnTo>
                  <a:lnTo>
                    <a:pt x="70393" y="405003"/>
                  </a:lnTo>
                  <a:lnTo>
                    <a:pt x="96896" y="388543"/>
                  </a:lnTo>
                  <a:lnTo>
                    <a:pt x="138154" y="381846"/>
                  </a:lnTo>
                  <a:lnTo>
                    <a:pt x="176245" y="385451"/>
                  </a:lnTo>
                  <a:lnTo>
                    <a:pt x="198824" y="397090"/>
                  </a:lnTo>
                  <a:lnTo>
                    <a:pt x="241915" y="438746"/>
                  </a:lnTo>
                  <a:lnTo>
                    <a:pt x="274646" y="493205"/>
                  </a:lnTo>
                  <a:lnTo>
                    <a:pt x="293590" y="555955"/>
                  </a:lnTo>
                  <a:lnTo>
                    <a:pt x="308597" y="613757"/>
                  </a:lnTo>
                  <a:lnTo>
                    <a:pt x="315855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06018" y="797221"/>
              <a:ext cx="273672" cy="350386"/>
            </a:xfrm>
            <a:custGeom>
              <a:avLst/>
              <a:gdLst/>
              <a:ahLst/>
              <a:cxnLst/>
              <a:rect l="0" t="0" r="0" b="0"/>
              <a:pathLst>
                <a:path w="273672" h="350386">
                  <a:moveTo>
                    <a:pt x="178914" y="24001"/>
                  </a:moveTo>
                  <a:lnTo>
                    <a:pt x="125887" y="282"/>
                  </a:lnTo>
                  <a:lnTo>
                    <a:pt x="115487" y="0"/>
                  </a:lnTo>
                  <a:lnTo>
                    <a:pt x="94572" y="5925"/>
                  </a:lnTo>
                  <a:lnTo>
                    <a:pt x="60955" y="28793"/>
                  </a:lnTo>
                  <a:lnTo>
                    <a:pt x="38938" y="51287"/>
                  </a:lnTo>
                  <a:lnTo>
                    <a:pt x="9081" y="107432"/>
                  </a:lnTo>
                  <a:lnTo>
                    <a:pt x="1737" y="159761"/>
                  </a:lnTo>
                  <a:lnTo>
                    <a:pt x="287" y="222090"/>
                  </a:lnTo>
                  <a:lnTo>
                    <a:pt x="0" y="285398"/>
                  </a:lnTo>
                  <a:lnTo>
                    <a:pt x="6200" y="310193"/>
                  </a:lnTo>
                  <a:lnTo>
                    <a:pt x="29244" y="345175"/>
                  </a:lnTo>
                  <a:lnTo>
                    <a:pt x="38190" y="348082"/>
                  </a:lnTo>
                  <a:lnTo>
                    <a:pt x="60608" y="345072"/>
                  </a:lnTo>
                  <a:lnTo>
                    <a:pt x="88359" y="330223"/>
                  </a:lnTo>
                  <a:lnTo>
                    <a:pt x="111398" y="305417"/>
                  </a:lnTo>
                  <a:lnTo>
                    <a:pt x="131739" y="264423"/>
                  </a:lnTo>
                  <a:lnTo>
                    <a:pt x="150634" y="204375"/>
                  </a:lnTo>
                  <a:lnTo>
                    <a:pt x="168359" y="142193"/>
                  </a:lnTo>
                  <a:lnTo>
                    <a:pt x="184760" y="88439"/>
                  </a:lnTo>
                  <a:lnTo>
                    <a:pt x="186321" y="90356"/>
                  </a:lnTo>
                  <a:lnTo>
                    <a:pt x="192289" y="152472"/>
                  </a:lnTo>
                  <a:lnTo>
                    <a:pt x="209632" y="206916"/>
                  </a:lnTo>
                  <a:lnTo>
                    <a:pt x="228353" y="261561"/>
                  </a:lnTo>
                  <a:lnTo>
                    <a:pt x="260135" y="323783"/>
                  </a:lnTo>
                  <a:lnTo>
                    <a:pt x="273671" y="350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31928" y="891791"/>
              <a:ext cx="276541" cy="590930"/>
            </a:xfrm>
            <a:custGeom>
              <a:avLst/>
              <a:gdLst/>
              <a:ahLst/>
              <a:cxnLst/>
              <a:rect l="0" t="0" r="0" b="0"/>
              <a:pathLst>
                <a:path w="276541" h="590930">
                  <a:moveTo>
                    <a:pt x="5688" y="140001"/>
                  </a:moveTo>
                  <a:lnTo>
                    <a:pt x="8808" y="197265"/>
                  </a:lnTo>
                  <a:lnTo>
                    <a:pt x="14022" y="252895"/>
                  </a:lnTo>
                  <a:lnTo>
                    <a:pt x="18686" y="311881"/>
                  </a:lnTo>
                  <a:lnTo>
                    <a:pt x="24357" y="365234"/>
                  </a:lnTo>
                  <a:lnTo>
                    <a:pt x="29157" y="416137"/>
                  </a:lnTo>
                  <a:lnTo>
                    <a:pt x="34869" y="462805"/>
                  </a:lnTo>
                  <a:lnTo>
                    <a:pt x="36561" y="517967"/>
                  </a:lnTo>
                  <a:lnTo>
                    <a:pt x="37062" y="568236"/>
                  </a:lnTo>
                  <a:lnTo>
                    <a:pt x="36010" y="590031"/>
                  </a:lnTo>
                  <a:lnTo>
                    <a:pt x="34091" y="590929"/>
                  </a:lnTo>
                  <a:lnTo>
                    <a:pt x="31643" y="588019"/>
                  </a:lnTo>
                  <a:lnTo>
                    <a:pt x="27390" y="537153"/>
                  </a:lnTo>
                  <a:lnTo>
                    <a:pt x="23817" y="490863"/>
                  </a:lnTo>
                  <a:lnTo>
                    <a:pt x="15349" y="432693"/>
                  </a:lnTo>
                  <a:lnTo>
                    <a:pt x="8551" y="371004"/>
                  </a:lnTo>
                  <a:lnTo>
                    <a:pt x="3417" y="317631"/>
                  </a:lnTo>
                  <a:lnTo>
                    <a:pt x="0" y="291478"/>
                  </a:lnTo>
                  <a:lnTo>
                    <a:pt x="4218" y="236733"/>
                  </a:lnTo>
                  <a:lnTo>
                    <a:pt x="10987" y="176136"/>
                  </a:lnTo>
                  <a:lnTo>
                    <a:pt x="17523" y="113561"/>
                  </a:lnTo>
                  <a:lnTo>
                    <a:pt x="32722" y="65746"/>
                  </a:lnTo>
                  <a:lnTo>
                    <a:pt x="65675" y="18944"/>
                  </a:lnTo>
                  <a:lnTo>
                    <a:pt x="92092" y="2227"/>
                  </a:lnTo>
                  <a:lnTo>
                    <a:pt x="111941" y="0"/>
                  </a:lnTo>
                  <a:lnTo>
                    <a:pt x="170979" y="5058"/>
                  </a:lnTo>
                  <a:lnTo>
                    <a:pt x="226370" y="32385"/>
                  </a:lnTo>
                  <a:lnTo>
                    <a:pt x="252659" y="58202"/>
                  </a:lnTo>
                  <a:lnTo>
                    <a:pt x="269678" y="88078"/>
                  </a:lnTo>
                  <a:lnTo>
                    <a:pt x="276540" y="124747"/>
                  </a:lnTo>
                  <a:lnTo>
                    <a:pt x="272984" y="159658"/>
                  </a:lnTo>
                  <a:lnTo>
                    <a:pt x="258932" y="192229"/>
                  </a:lnTo>
                  <a:lnTo>
                    <a:pt x="243413" y="207277"/>
                  </a:lnTo>
                  <a:lnTo>
                    <a:pt x="211826" y="222326"/>
                  </a:lnTo>
                  <a:lnTo>
                    <a:pt x="172831" y="231074"/>
                  </a:lnTo>
                  <a:lnTo>
                    <a:pt x="147824" y="230781"/>
                  </a:lnTo>
                  <a:lnTo>
                    <a:pt x="118253" y="220971"/>
                  </a:lnTo>
                  <a:lnTo>
                    <a:pt x="58331" y="22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69285" y="494839"/>
              <a:ext cx="15743" cy="642239"/>
            </a:xfrm>
            <a:custGeom>
              <a:avLst/>
              <a:gdLst/>
              <a:ahLst/>
              <a:cxnLst/>
              <a:rect l="0" t="0" r="0" b="0"/>
              <a:pathLst>
                <a:path w="15743" h="642239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5589" y="164262"/>
                  </a:lnTo>
                  <a:lnTo>
                    <a:pt x="9064" y="209977"/>
                  </a:lnTo>
                  <a:lnTo>
                    <a:pt x="9878" y="252810"/>
                  </a:lnTo>
                  <a:lnTo>
                    <a:pt x="10239" y="298364"/>
                  </a:lnTo>
                  <a:lnTo>
                    <a:pt x="10442" y="350317"/>
                  </a:lnTo>
                  <a:lnTo>
                    <a:pt x="10511" y="409793"/>
                  </a:lnTo>
                  <a:lnTo>
                    <a:pt x="10523" y="461841"/>
                  </a:lnTo>
                  <a:lnTo>
                    <a:pt x="10526" y="504740"/>
                  </a:lnTo>
                  <a:lnTo>
                    <a:pt x="11697" y="564843"/>
                  </a:lnTo>
                  <a:lnTo>
                    <a:pt x="15742" y="615252"/>
                  </a:lnTo>
                  <a:lnTo>
                    <a:pt x="10528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69243" y="758051"/>
              <a:ext cx="410613" cy="40565"/>
            </a:xfrm>
            <a:custGeom>
              <a:avLst/>
              <a:gdLst/>
              <a:ahLst/>
              <a:cxnLst/>
              <a:rect l="0" t="0" r="0" b="0"/>
              <a:pathLst>
                <a:path w="410613" h="40565">
                  <a:moveTo>
                    <a:pt x="410612" y="0"/>
                  </a:moveTo>
                  <a:lnTo>
                    <a:pt x="357584" y="14655"/>
                  </a:lnTo>
                  <a:lnTo>
                    <a:pt x="309502" y="30339"/>
                  </a:lnTo>
                  <a:lnTo>
                    <a:pt x="250802" y="38625"/>
                  </a:lnTo>
                  <a:lnTo>
                    <a:pt x="206614" y="40564"/>
                  </a:lnTo>
                  <a:lnTo>
                    <a:pt x="148177" y="38535"/>
                  </a:lnTo>
                  <a:lnTo>
                    <a:pt x="96157" y="33645"/>
                  </a:lnTo>
                  <a:lnTo>
                    <a:pt x="41359" y="290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79538" y="799430"/>
              <a:ext cx="301875" cy="297797"/>
            </a:xfrm>
            <a:custGeom>
              <a:avLst/>
              <a:gdLst/>
              <a:ahLst/>
              <a:cxnLst/>
              <a:rect l="0" t="0" r="0" b="0"/>
              <a:pathLst>
                <a:path w="301875" h="297797">
                  <a:moveTo>
                    <a:pt x="79260" y="158663"/>
                  </a:moveTo>
                  <a:lnTo>
                    <a:pt x="101617" y="147485"/>
                  </a:lnTo>
                  <a:lnTo>
                    <a:pt x="121951" y="145116"/>
                  </a:lnTo>
                  <a:lnTo>
                    <a:pt x="183667" y="146567"/>
                  </a:lnTo>
                  <a:lnTo>
                    <a:pt x="242689" y="136603"/>
                  </a:lnTo>
                  <a:lnTo>
                    <a:pt x="265369" y="128971"/>
                  </a:lnTo>
                  <a:lnTo>
                    <a:pt x="283248" y="117781"/>
                  </a:lnTo>
                  <a:lnTo>
                    <a:pt x="295873" y="101889"/>
                  </a:lnTo>
                  <a:lnTo>
                    <a:pt x="300877" y="92737"/>
                  </a:lnTo>
                  <a:lnTo>
                    <a:pt x="301874" y="81957"/>
                  </a:lnTo>
                  <a:lnTo>
                    <a:pt x="296742" y="57501"/>
                  </a:lnTo>
                  <a:lnTo>
                    <a:pt x="283543" y="37273"/>
                  </a:lnTo>
                  <a:lnTo>
                    <a:pt x="246474" y="5223"/>
                  </a:lnTo>
                  <a:lnTo>
                    <a:pt x="222987" y="0"/>
                  </a:lnTo>
                  <a:lnTo>
                    <a:pt x="164192" y="6179"/>
                  </a:lnTo>
                  <a:lnTo>
                    <a:pt x="119113" y="26525"/>
                  </a:lnTo>
                  <a:lnTo>
                    <a:pt x="63129" y="64841"/>
                  </a:lnTo>
                  <a:lnTo>
                    <a:pt x="29246" y="96939"/>
                  </a:lnTo>
                  <a:lnTo>
                    <a:pt x="11798" y="122261"/>
                  </a:lnTo>
                  <a:lnTo>
                    <a:pt x="0" y="162825"/>
                  </a:lnTo>
                  <a:lnTo>
                    <a:pt x="2093" y="198891"/>
                  </a:lnTo>
                  <a:lnTo>
                    <a:pt x="21686" y="242518"/>
                  </a:lnTo>
                  <a:lnTo>
                    <a:pt x="34564" y="263782"/>
                  </a:lnTo>
                  <a:lnTo>
                    <a:pt x="54326" y="278692"/>
                  </a:lnTo>
                  <a:lnTo>
                    <a:pt x="105140" y="297796"/>
                  </a:lnTo>
                  <a:lnTo>
                    <a:pt x="167473" y="297193"/>
                  </a:lnTo>
                  <a:lnTo>
                    <a:pt x="209382" y="293686"/>
                  </a:lnTo>
                  <a:lnTo>
                    <a:pt x="237657" y="278868"/>
                  </a:lnTo>
                  <a:lnTo>
                    <a:pt x="279301" y="242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11177" y="742307"/>
              <a:ext cx="279331" cy="394000"/>
            </a:xfrm>
            <a:custGeom>
              <a:avLst/>
              <a:gdLst/>
              <a:ahLst/>
              <a:cxnLst/>
              <a:rect l="0" t="0" r="0" b="0"/>
              <a:pathLst>
                <a:path w="279331" h="394000">
                  <a:moveTo>
                    <a:pt x="5590" y="142086"/>
                  </a:moveTo>
                  <a:lnTo>
                    <a:pt x="0" y="158854"/>
                  </a:lnTo>
                  <a:lnTo>
                    <a:pt x="376" y="176445"/>
                  </a:lnTo>
                  <a:lnTo>
                    <a:pt x="13309" y="235085"/>
                  </a:lnTo>
                  <a:lnTo>
                    <a:pt x="26785" y="289831"/>
                  </a:lnTo>
                  <a:lnTo>
                    <a:pt x="40712" y="345706"/>
                  </a:lnTo>
                  <a:lnTo>
                    <a:pt x="52388" y="393614"/>
                  </a:lnTo>
                  <a:lnTo>
                    <a:pt x="51996" y="393999"/>
                  </a:lnTo>
                  <a:lnTo>
                    <a:pt x="50566" y="390747"/>
                  </a:lnTo>
                  <a:lnTo>
                    <a:pt x="42365" y="331785"/>
                  </a:lnTo>
                  <a:lnTo>
                    <a:pt x="29525" y="275862"/>
                  </a:lnTo>
                  <a:lnTo>
                    <a:pt x="19790" y="215595"/>
                  </a:lnTo>
                  <a:lnTo>
                    <a:pt x="18376" y="177255"/>
                  </a:lnTo>
                  <a:lnTo>
                    <a:pt x="26016" y="143148"/>
                  </a:lnTo>
                  <a:lnTo>
                    <a:pt x="48965" y="103302"/>
                  </a:lnTo>
                  <a:lnTo>
                    <a:pt x="85304" y="58080"/>
                  </a:lnTo>
                  <a:lnTo>
                    <a:pt x="147224" y="19745"/>
                  </a:lnTo>
                  <a:lnTo>
                    <a:pt x="201199" y="6916"/>
                  </a:lnTo>
                  <a:lnTo>
                    <a:pt x="235903" y="0"/>
                  </a:lnTo>
                  <a:lnTo>
                    <a:pt x="279330" y="5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726000" y="315854"/>
            <a:ext cx="422643" cy="758053"/>
            <a:chOff x="5726000" y="315854"/>
            <a:chExt cx="422643" cy="758053"/>
          </a:xfrm>
        </p:grpSpPr>
        <p:sp>
          <p:nvSpPr>
            <p:cNvPr id="11" name="Freeform 10"/>
            <p:cNvSpPr/>
            <p:nvPr/>
          </p:nvSpPr>
          <p:spPr>
            <a:xfrm>
              <a:off x="6106528" y="315854"/>
              <a:ext cx="21058" cy="758053"/>
            </a:xfrm>
            <a:custGeom>
              <a:avLst/>
              <a:gdLst/>
              <a:ahLst/>
              <a:cxnLst/>
              <a:rect l="0" t="0" r="0" b="0"/>
              <a:pathLst>
                <a:path w="21058" h="758053">
                  <a:moveTo>
                    <a:pt x="21057" y="0"/>
                  </a:moveTo>
                  <a:lnTo>
                    <a:pt x="9605" y="52051"/>
                  </a:lnTo>
                  <a:lnTo>
                    <a:pt x="2846" y="114469"/>
                  </a:lnTo>
                  <a:lnTo>
                    <a:pt x="1265" y="166689"/>
                  </a:lnTo>
                  <a:lnTo>
                    <a:pt x="563" y="224993"/>
                  </a:lnTo>
                  <a:lnTo>
                    <a:pt x="251" y="270403"/>
                  </a:lnTo>
                  <a:lnTo>
                    <a:pt x="3194" y="322275"/>
                  </a:lnTo>
                  <a:lnTo>
                    <a:pt x="8356" y="370400"/>
                  </a:lnTo>
                  <a:lnTo>
                    <a:pt x="10099" y="433474"/>
                  </a:lnTo>
                  <a:lnTo>
                    <a:pt x="4812" y="487966"/>
                  </a:lnTo>
                  <a:lnTo>
                    <a:pt x="7017" y="546384"/>
                  </a:lnTo>
                  <a:lnTo>
                    <a:pt x="2599" y="597200"/>
                  </a:lnTo>
                  <a:lnTo>
                    <a:pt x="1155" y="640159"/>
                  </a:lnTo>
                  <a:lnTo>
                    <a:pt x="343" y="699204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26000" y="410611"/>
              <a:ext cx="422643" cy="382393"/>
            </a:xfrm>
            <a:custGeom>
              <a:avLst/>
              <a:gdLst/>
              <a:ahLst/>
              <a:cxnLst/>
              <a:rect l="0" t="0" r="0" b="0"/>
              <a:pathLst>
                <a:path w="422643" h="382393">
                  <a:moveTo>
                    <a:pt x="422642" y="263212"/>
                  </a:moveTo>
                  <a:lnTo>
                    <a:pt x="411464" y="252034"/>
                  </a:lnTo>
                  <a:lnTo>
                    <a:pt x="403492" y="249911"/>
                  </a:lnTo>
                  <a:lnTo>
                    <a:pt x="382156" y="250672"/>
                  </a:lnTo>
                  <a:lnTo>
                    <a:pt x="319767" y="272205"/>
                  </a:lnTo>
                  <a:lnTo>
                    <a:pt x="264541" y="293065"/>
                  </a:lnTo>
                  <a:lnTo>
                    <a:pt x="206882" y="318545"/>
                  </a:lnTo>
                  <a:lnTo>
                    <a:pt x="144015" y="345441"/>
                  </a:lnTo>
                  <a:lnTo>
                    <a:pt x="88968" y="363900"/>
                  </a:lnTo>
                  <a:lnTo>
                    <a:pt x="36154" y="378811"/>
                  </a:lnTo>
                  <a:lnTo>
                    <a:pt x="24603" y="382392"/>
                  </a:lnTo>
                  <a:lnTo>
                    <a:pt x="15733" y="381270"/>
                  </a:lnTo>
                  <a:lnTo>
                    <a:pt x="8649" y="377012"/>
                  </a:lnTo>
                  <a:lnTo>
                    <a:pt x="2758" y="370665"/>
                  </a:lnTo>
                  <a:lnTo>
                    <a:pt x="0" y="362923"/>
                  </a:lnTo>
                  <a:lnTo>
                    <a:pt x="55" y="344963"/>
                  </a:lnTo>
                  <a:lnTo>
                    <a:pt x="12764" y="283019"/>
                  </a:lnTo>
                  <a:lnTo>
                    <a:pt x="31803" y="227870"/>
                  </a:lnTo>
                  <a:lnTo>
                    <a:pt x="52028" y="164681"/>
                  </a:lnTo>
                  <a:lnTo>
                    <a:pt x="84272" y="105926"/>
                  </a:lnTo>
                  <a:lnTo>
                    <a:pt x="112228" y="43585"/>
                  </a:lnTo>
                  <a:lnTo>
                    <a:pt x="1278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674238" y="1795284"/>
            <a:ext cx="2010944" cy="815784"/>
            <a:chOff x="2674238" y="1795284"/>
            <a:chExt cx="2010944" cy="815784"/>
          </a:xfrm>
        </p:grpSpPr>
        <p:sp>
          <p:nvSpPr>
            <p:cNvPr id="14" name="Freeform 13"/>
            <p:cNvSpPr/>
            <p:nvPr/>
          </p:nvSpPr>
          <p:spPr>
            <a:xfrm>
              <a:off x="2884808" y="1810901"/>
              <a:ext cx="31586" cy="579069"/>
            </a:xfrm>
            <a:custGeom>
              <a:avLst/>
              <a:gdLst/>
              <a:ahLst/>
              <a:cxnLst/>
              <a:rect l="0" t="0" r="0" b="0"/>
              <a:pathLst>
                <a:path w="31586" h="579069">
                  <a:moveTo>
                    <a:pt x="31585" y="0"/>
                  </a:moveTo>
                  <a:lnTo>
                    <a:pt x="23252" y="55170"/>
                  </a:lnTo>
                  <a:lnTo>
                    <a:pt x="18588" y="107204"/>
                  </a:lnTo>
                  <a:lnTo>
                    <a:pt x="12120" y="161816"/>
                  </a:lnTo>
                  <a:lnTo>
                    <a:pt x="9673" y="218834"/>
                  </a:lnTo>
                  <a:lnTo>
                    <a:pt x="3386" y="271640"/>
                  </a:lnTo>
                  <a:lnTo>
                    <a:pt x="1505" y="319211"/>
                  </a:lnTo>
                  <a:lnTo>
                    <a:pt x="669" y="371549"/>
                  </a:lnTo>
                  <a:lnTo>
                    <a:pt x="297" y="423666"/>
                  </a:lnTo>
                  <a:lnTo>
                    <a:pt x="132" y="470226"/>
                  </a:lnTo>
                  <a:lnTo>
                    <a:pt x="39" y="524721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74238" y="1795284"/>
              <a:ext cx="484312" cy="531515"/>
            </a:xfrm>
            <a:custGeom>
              <a:avLst/>
              <a:gdLst/>
              <a:ahLst/>
              <a:cxnLst/>
              <a:rect l="0" t="0" r="0" b="0"/>
              <a:pathLst>
                <a:path w="484312" h="531515">
                  <a:moveTo>
                    <a:pt x="0" y="152488"/>
                  </a:moveTo>
                  <a:lnTo>
                    <a:pt x="2340" y="113970"/>
                  </a:lnTo>
                  <a:lnTo>
                    <a:pt x="11178" y="95984"/>
                  </a:lnTo>
                  <a:lnTo>
                    <a:pt x="34897" y="72705"/>
                  </a:lnTo>
                  <a:lnTo>
                    <a:pt x="87784" y="45131"/>
                  </a:lnTo>
                  <a:lnTo>
                    <a:pt x="135493" y="24307"/>
                  </a:lnTo>
                  <a:lnTo>
                    <a:pt x="194353" y="16164"/>
                  </a:lnTo>
                  <a:lnTo>
                    <a:pt x="255373" y="7623"/>
                  </a:lnTo>
                  <a:lnTo>
                    <a:pt x="312227" y="0"/>
                  </a:lnTo>
                  <a:lnTo>
                    <a:pt x="346365" y="1761"/>
                  </a:lnTo>
                  <a:lnTo>
                    <a:pt x="408275" y="27556"/>
                  </a:lnTo>
                  <a:lnTo>
                    <a:pt x="429460" y="41980"/>
                  </a:lnTo>
                  <a:lnTo>
                    <a:pt x="446675" y="60089"/>
                  </a:lnTo>
                  <a:lnTo>
                    <a:pt x="455885" y="86075"/>
                  </a:lnTo>
                  <a:lnTo>
                    <a:pt x="458809" y="114782"/>
                  </a:lnTo>
                  <a:lnTo>
                    <a:pt x="451154" y="164927"/>
                  </a:lnTo>
                  <a:lnTo>
                    <a:pt x="443838" y="189602"/>
                  </a:lnTo>
                  <a:lnTo>
                    <a:pt x="413413" y="237675"/>
                  </a:lnTo>
                  <a:lnTo>
                    <a:pt x="381676" y="262996"/>
                  </a:lnTo>
                  <a:lnTo>
                    <a:pt x="318399" y="296531"/>
                  </a:lnTo>
                  <a:lnTo>
                    <a:pt x="307023" y="301159"/>
                  </a:lnTo>
                  <a:lnTo>
                    <a:pt x="291262" y="315660"/>
                  </a:lnTo>
                  <a:lnTo>
                    <a:pt x="285422" y="324440"/>
                  </a:lnTo>
                  <a:lnTo>
                    <a:pt x="283868" y="332633"/>
                  </a:lnTo>
                  <a:lnTo>
                    <a:pt x="285172" y="340435"/>
                  </a:lnTo>
                  <a:lnTo>
                    <a:pt x="288380" y="347976"/>
                  </a:lnTo>
                  <a:lnTo>
                    <a:pt x="347127" y="406497"/>
                  </a:lnTo>
                  <a:lnTo>
                    <a:pt x="399964" y="461223"/>
                  </a:lnTo>
                  <a:lnTo>
                    <a:pt x="446557" y="511709"/>
                  </a:lnTo>
                  <a:lnTo>
                    <a:pt x="484311" y="531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15574" y="2045817"/>
              <a:ext cx="236806" cy="302038"/>
            </a:xfrm>
            <a:custGeom>
              <a:avLst/>
              <a:gdLst/>
              <a:ahLst/>
              <a:cxnLst/>
              <a:rect l="0" t="0" r="0" b="0"/>
              <a:pathLst>
                <a:path w="236806" h="302038">
                  <a:moveTo>
                    <a:pt x="16674" y="123053"/>
                  </a:moveTo>
                  <a:lnTo>
                    <a:pt x="33442" y="128642"/>
                  </a:lnTo>
                  <a:lnTo>
                    <a:pt x="89000" y="127717"/>
                  </a:lnTo>
                  <a:lnTo>
                    <a:pt x="113160" y="129806"/>
                  </a:lnTo>
                  <a:lnTo>
                    <a:pt x="176330" y="118494"/>
                  </a:lnTo>
                  <a:lnTo>
                    <a:pt x="206955" y="105819"/>
                  </a:lnTo>
                  <a:lnTo>
                    <a:pt x="228366" y="88487"/>
                  </a:lnTo>
                  <a:lnTo>
                    <a:pt x="233841" y="78952"/>
                  </a:lnTo>
                  <a:lnTo>
                    <a:pt x="236805" y="58999"/>
                  </a:lnTo>
                  <a:lnTo>
                    <a:pt x="231103" y="38433"/>
                  </a:lnTo>
                  <a:lnTo>
                    <a:pt x="226307" y="28035"/>
                  </a:lnTo>
                  <a:lnTo>
                    <a:pt x="211620" y="13362"/>
                  </a:lnTo>
                  <a:lnTo>
                    <a:pt x="202790" y="7812"/>
                  </a:lnTo>
                  <a:lnTo>
                    <a:pt x="168006" y="0"/>
                  </a:lnTo>
                  <a:lnTo>
                    <a:pt x="108829" y="5477"/>
                  </a:lnTo>
                  <a:lnTo>
                    <a:pt x="83368" y="8796"/>
                  </a:lnTo>
                  <a:lnTo>
                    <a:pt x="60354" y="18070"/>
                  </a:lnTo>
                  <a:lnTo>
                    <a:pt x="33256" y="42034"/>
                  </a:lnTo>
                  <a:lnTo>
                    <a:pt x="10409" y="76951"/>
                  </a:lnTo>
                  <a:lnTo>
                    <a:pt x="0" y="116932"/>
                  </a:lnTo>
                  <a:lnTo>
                    <a:pt x="2505" y="169593"/>
                  </a:lnTo>
                  <a:lnTo>
                    <a:pt x="15002" y="231119"/>
                  </a:lnTo>
                  <a:lnTo>
                    <a:pt x="26069" y="251411"/>
                  </a:lnTo>
                  <a:lnTo>
                    <a:pt x="41907" y="265109"/>
                  </a:lnTo>
                  <a:lnTo>
                    <a:pt x="61814" y="273926"/>
                  </a:lnTo>
                  <a:lnTo>
                    <a:pt x="96990" y="281230"/>
                  </a:lnTo>
                  <a:lnTo>
                    <a:pt x="132488" y="302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84932" y="2095171"/>
              <a:ext cx="178986" cy="275011"/>
            </a:xfrm>
            <a:custGeom>
              <a:avLst/>
              <a:gdLst/>
              <a:ahLst/>
              <a:cxnLst/>
              <a:rect l="0" t="0" r="0" b="0"/>
              <a:pathLst>
                <a:path w="178986" h="275011">
                  <a:moveTo>
                    <a:pt x="0" y="0"/>
                  </a:moveTo>
                  <a:lnTo>
                    <a:pt x="3120" y="42691"/>
                  </a:lnTo>
                  <a:lnTo>
                    <a:pt x="21331" y="105335"/>
                  </a:lnTo>
                  <a:lnTo>
                    <a:pt x="40981" y="159103"/>
                  </a:lnTo>
                  <a:lnTo>
                    <a:pt x="72436" y="214615"/>
                  </a:lnTo>
                  <a:lnTo>
                    <a:pt x="95937" y="270380"/>
                  </a:lnTo>
                  <a:lnTo>
                    <a:pt x="101393" y="275010"/>
                  </a:lnTo>
                  <a:lnTo>
                    <a:pt x="107370" y="274587"/>
                  </a:lnTo>
                  <a:lnTo>
                    <a:pt x="113694" y="270795"/>
                  </a:lnTo>
                  <a:lnTo>
                    <a:pt x="117910" y="263588"/>
                  </a:lnTo>
                  <a:lnTo>
                    <a:pt x="130821" y="205261"/>
                  </a:lnTo>
                  <a:lnTo>
                    <a:pt x="144081" y="151723"/>
                  </a:lnTo>
                  <a:lnTo>
                    <a:pt x="161462" y="89736"/>
                  </a:lnTo>
                  <a:lnTo>
                    <a:pt x="174310" y="3107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69202" y="2200455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8333" y="54145"/>
                  </a:lnTo>
                  <a:lnTo>
                    <a:pt x="17475" y="115795"/>
                  </a:lnTo>
                  <a:lnTo>
                    <a:pt x="26174" y="177365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90259" y="201094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27129" y="2081019"/>
              <a:ext cx="225315" cy="330008"/>
            </a:xfrm>
            <a:custGeom>
              <a:avLst/>
              <a:gdLst/>
              <a:ahLst/>
              <a:cxnLst/>
              <a:rect l="0" t="0" r="0" b="0"/>
              <a:pathLst>
                <a:path w="225315" h="330008">
                  <a:moveTo>
                    <a:pt x="0" y="182607"/>
                  </a:moveTo>
                  <a:lnTo>
                    <a:pt x="11179" y="165840"/>
                  </a:lnTo>
                  <a:lnTo>
                    <a:pt x="17981" y="162070"/>
                  </a:lnTo>
                  <a:lnTo>
                    <a:pt x="76694" y="154206"/>
                  </a:lnTo>
                  <a:lnTo>
                    <a:pt x="132609" y="148532"/>
                  </a:lnTo>
                  <a:lnTo>
                    <a:pt x="156034" y="140557"/>
                  </a:lnTo>
                  <a:lnTo>
                    <a:pt x="210321" y="97001"/>
                  </a:lnTo>
                  <a:lnTo>
                    <a:pt x="222158" y="73591"/>
                  </a:lnTo>
                  <a:lnTo>
                    <a:pt x="225314" y="60796"/>
                  </a:lnTo>
                  <a:lnTo>
                    <a:pt x="222582" y="37222"/>
                  </a:lnTo>
                  <a:lnTo>
                    <a:pt x="218578" y="26022"/>
                  </a:lnTo>
                  <a:lnTo>
                    <a:pt x="211230" y="18556"/>
                  </a:lnTo>
                  <a:lnTo>
                    <a:pt x="152656" y="0"/>
                  </a:lnTo>
                  <a:lnTo>
                    <a:pt x="125559" y="2403"/>
                  </a:lnTo>
                  <a:lnTo>
                    <a:pt x="75625" y="23009"/>
                  </a:lnTo>
                  <a:lnTo>
                    <a:pt x="48274" y="48362"/>
                  </a:lnTo>
                  <a:lnTo>
                    <a:pt x="26476" y="88369"/>
                  </a:lnTo>
                  <a:lnTo>
                    <a:pt x="15774" y="120760"/>
                  </a:lnTo>
                  <a:lnTo>
                    <a:pt x="13252" y="159473"/>
                  </a:lnTo>
                  <a:lnTo>
                    <a:pt x="25388" y="222830"/>
                  </a:lnTo>
                  <a:lnTo>
                    <a:pt x="45342" y="277115"/>
                  </a:lnTo>
                  <a:lnTo>
                    <a:pt x="51285" y="287726"/>
                  </a:lnTo>
                  <a:lnTo>
                    <a:pt x="67247" y="302637"/>
                  </a:lnTo>
                  <a:lnTo>
                    <a:pt x="114011" y="324496"/>
                  </a:lnTo>
                  <a:lnTo>
                    <a:pt x="136871" y="330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1927" y="1968829"/>
              <a:ext cx="463255" cy="392642"/>
            </a:xfrm>
            <a:custGeom>
              <a:avLst/>
              <a:gdLst/>
              <a:ahLst/>
              <a:cxnLst/>
              <a:rect l="0" t="0" r="0" b="0"/>
              <a:pathLst>
                <a:path w="463255" h="392642">
                  <a:moveTo>
                    <a:pt x="0" y="126342"/>
                  </a:moveTo>
                  <a:lnTo>
                    <a:pt x="0" y="184958"/>
                  </a:lnTo>
                  <a:lnTo>
                    <a:pt x="1170" y="237963"/>
                  </a:lnTo>
                  <a:lnTo>
                    <a:pt x="14655" y="294245"/>
                  </a:lnTo>
                  <a:lnTo>
                    <a:pt x="29368" y="335633"/>
                  </a:lnTo>
                  <a:lnTo>
                    <a:pt x="60294" y="374886"/>
                  </a:lnTo>
                  <a:lnTo>
                    <a:pt x="67102" y="377435"/>
                  </a:lnTo>
                  <a:lnTo>
                    <a:pt x="73980" y="376796"/>
                  </a:lnTo>
                  <a:lnTo>
                    <a:pt x="80906" y="374029"/>
                  </a:lnTo>
                  <a:lnTo>
                    <a:pt x="101831" y="353369"/>
                  </a:lnTo>
                  <a:lnTo>
                    <a:pt x="121457" y="313776"/>
                  </a:lnTo>
                  <a:lnTo>
                    <a:pt x="140199" y="254027"/>
                  </a:lnTo>
                  <a:lnTo>
                    <a:pt x="150855" y="221496"/>
                  </a:lnTo>
                  <a:lnTo>
                    <a:pt x="155552" y="216684"/>
                  </a:lnTo>
                  <a:lnTo>
                    <a:pt x="161023" y="215816"/>
                  </a:lnTo>
                  <a:lnTo>
                    <a:pt x="167010" y="217577"/>
                  </a:lnTo>
                  <a:lnTo>
                    <a:pt x="171002" y="224600"/>
                  </a:lnTo>
                  <a:lnTo>
                    <a:pt x="189112" y="282882"/>
                  </a:lnTo>
                  <a:lnTo>
                    <a:pt x="216294" y="336729"/>
                  </a:lnTo>
                  <a:lnTo>
                    <a:pt x="248226" y="373400"/>
                  </a:lnTo>
                  <a:lnTo>
                    <a:pt x="275540" y="390357"/>
                  </a:lnTo>
                  <a:lnTo>
                    <a:pt x="298717" y="392641"/>
                  </a:lnTo>
                  <a:lnTo>
                    <a:pt x="323446" y="388586"/>
                  </a:lnTo>
                  <a:lnTo>
                    <a:pt x="346135" y="378985"/>
                  </a:lnTo>
                  <a:lnTo>
                    <a:pt x="395843" y="331044"/>
                  </a:lnTo>
                  <a:lnTo>
                    <a:pt x="417414" y="292409"/>
                  </a:lnTo>
                  <a:lnTo>
                    <a:pt x="433034" y="238328"/>
                  </a:lnTo>
                  <a:lnTo>
                    <a:pt x="445071" y="177850"/>
                  </a:lnTo>
                  <a:lnTo>
                    <a:pt x="450457" y="115477"/>
                  </a:lnTo>
                  <a:lnTo>
                    <a:pt x="457643" y="63721"/>
                  </a:lnTo>
                  <a:lnTo>
                    <a:pt x="460760" y="36509"/>
                  </a:lnTo>
                  <a:lnTo>
                    <a:pt x="4632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16352" y="2541172"/>
              <a:ext cx="1747731" cy="69896"/>
            </a:xfrm>
            <a:custGeom>
              <a:avLst/>
              <a:gdLst/>
              <a:ahLst/>
              <a:cxnLst/>
              <a:rect l="0" t="0" r="0" b="0"/>
              <a:pathLst>
                <a:path w="1747731" h="69896">
                  <a:moveTo>
                    <a:pt x="1747730" y="69895"/>
                  </a:moveTo>
                  <a:lnTo>
                    <a:pt x="1730963" y="64306"/>
                  </a:lnTo>
                  <a:lnTo>
                    <a:pt x="1687000" y="66419"/>
                  </a:lnTo>
                  <a:lnTo>
                    <a:pt x="1643141" y="62111"/>
                  </a:lnTo>
                  <a:lnTo>
                    <a:pt x="1594791" y="53567"/>
                  </a:lnTo>
                  <a:lnTo>
                    <a:pt x="1549906" y="45871"/>
                  </a:lnTo>
                  <a:lnTo>
                    <a:pt x="1503441" y="38550"/>
                  </a:lnTo>
                  <a:lnTo>
                    <a:pt x="1455494" y="32567"/>
                  </a:lnTo>
                  <a:lnTo>
                    <a:pt x="1406888" y="29908"/>
                  </a:lnTo>
                  <a:lnTo>
                    <a:pt x="1357989" y="25607"/>
                  </a:lnTo>
                  <a:lnTo>
                    <a:pt x="1307790" y="20966"/>
                  </a:lnTo>
                  <a:lnTo>
                    <a:pt x="1254284" y="18903"/>
                  </a:lnTo>
                  <a:lnTo>
                    <a:pt x="1196189" y="14866"/>
                  </a:lnTo>
                  <a:lnTo>
                    <a:pt x="1135273" y="10343"/>
                  </a:lnTo>
                  <a:lnTo>
                    <a:pt x="1073105" y="8332"/>
                  </a:lnTo>
                  <a:lnTo>
                    <a:pt x="1010379" y="4319"/>
                  </a:lnTo>
                  <a:lnTo>
                    <a:pt x="947406" y="976"/>
                  </a:lnTo>
                  <a:lnTo>
                    <a:pt x="884323" y="3389"/>
                  </a:lnTo>
                  <a:lnTo>
                    <a:pt x="851591" y="3331"/>
                  </a:lnTo>
                  <a:lnTo>
                    <a:pt x="818072" y="2122"/>
                  </a:lnTo>
                  <a:lnTo>
                    <a:pt x="784027" y="147"/>
                  </a:lnTo>
                  <a:lnTo>
                    <a:pt x="749632" y="0"/>
                  </a:lnTo>
                  <a:lnTo>
                    <a:pt x="715004" y="1071"/>
                  </a:lnTo>
                  <a:lnTo>
                    <a:pt x="680220" y="2955"/>
                  </a:lnTo>
                  <a:lnTo>
                    <a:pt x="644163" y="5381"/>
                  </a:lnTo>
                  <a:lnTo>
                    <a:pt x="607257" y="8169"/>
                  </a:lnTo>
                  <a:lnTo>
                    <a:pt x="569785" y="11197"/>
                  </a:lnTo>
                  <a:lnTo>
                    <a:pt x="531934" y="13215"/>
                  </a:lnTo>
                  <a:lnTo>
                    <a:pt x="493833" y="14561"/>
                  </a:lnTo>
                  <a:lnTo>
                    <a:pt x="455564" y="15458"/>
                  </a:lnTo>
                  <a:lnTo>
                    <a:pt x="417183" y="18396"/>
                  </a:lnTo>
                  <a:lnTo>
                    <a:pt x="378728" y="22694"/>
                  </a:lnTo>
                  <a:lnTo>
                    <a:pt x="340223" y="27899"/>
                  </a:lnTo>
                  <a:lnTo>
                    <a:pt x="301684" y="31369"/>
                  </a:lnTo>
                  <a:lnTo>
                    <a:pt x="263124" y="33683"/>
                  </a:lnTo>
                  <a:lnTo>
                    <a:pt x="224549" y="35225"/>
                  </a:lnTo>
                  <a:lnTo>
                    <a:pt x="188304" y="38593"/>
                  </a:lnTo>
                  <a:lnTo>
                    <a:pt x="153612" y="43178"/>
                  </a:lnTo>
                  <a:lnTo>
                    <a:pt x="91669" y="53341"/>
                  </a:lnTo>
                  <a:lnTo>
                    <a:pt x="29761" y="64470"/>
                  </a:lnTo>
                  <a:lnTo>
                    <a:pt x="0" y="69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82607" y="73699"/>
            <a:ext cx="4655779" cy="600125"/>
            <a:chOff x="482607" y="73699"/>
            <a:chExt cx="4655779" cy="600125"/>
          </a:xfrm>
        </p:grpSpPr>
        <p:sp>
          <p:nvSpPr>
            <p:cNvPr id="2" name="Freeform 1"/>
            <p:cNvSpPr/>
            <p:nvPr/>
          </p:nvSpPr>
          <p:spPr>
            <a:xfrm>
              <a:off x="663295" y="20004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2340" y="213363"/>
                  </a:lnTo>
                  <a:lnTo>
                    <a:pt x="16666" y="272906"/>
                  </a:lnTo>
                  <a:lnTo>
                    <a:pt x="16636" y="312488"/>
                  </a:lnTo>
                  <a:lnTo>
                    <a:pt x="14413" y="330736"/>
                  </a:lnTo>
                  <a:lnTo>
                    <a:pt x="15458" y="333965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2607" y="284269"/>
              <a:ext cx="222803" cy="156692"/>
            </a:xfrm>
            <a:custGeom>
              <a:avLst/>
              <a:gdLst/>
              <a:ahLst/>
              <a:cxnLst/>
              <a:rect l="0" t="0" r="0" b="0"/>
              <a:pathLst>
                <a:path w="222803" h="156692">
                  <a:moveTo>
                    <a:pt x="222802" y="94756"/>
                  </a:moveTo>
                  <a:lnTo>
                    <a:pt x="206034" y="89167"/>
                  </a:lnTo>
                  <a:lnTo>
                    <a:pt x="188443" y="89543"/>
                  </a:lnTo>
                  <a:lnTo>
                    <a:pt x="127802" y="105752"/>
                  </a:lnTo>
                  <a:lnTo>
                    <a:pt x="108050" y="113681"/>
                  </a:lnTo>
                  <a:lnTo>
                    <a:pt x="70067" y="134716"/>
                  </a:lnTo>
                  <a:lnTo>
                    <a:pt x="23786" y="156072"/>
                  </a:lnTo>
                  <a:lnTo>
                    <a:pt x="15255" y="156691"/>
                  </a:lnTo>
                  <a:lnTo>
                    <a:pt x="8398" y="153593"/>
                  </a:lnTo>
                  <a:lnTo>
                    <a:pt x="2657" y="148019"/>
                  </a:lnTo>
                  <a:lnTo>
                    <a:pt x="0" y="140793"/>
                  </a:lnTo>
                  <a:lnTo>
                    <a:pt x="166" y="123406"/>
                  </a:lnTo>
                  <a:lnTo>
                    <a:pt x="6837" y="93887"/>
                  </a:lnTo>
                  <a:lnTo>
                    <a:pt x="39427" y="31729"/>
                  </a:lnTo>
                  <a:lnTo>
                    <a:pt x="543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431668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02641" y="189512"/>
              <a:ext cx="18624" cy="336913"/>
            </a:xfrm>
            <a:custGeom>
              <a:avLst/>
              <a:gdLst/>
              <a:ahLst/>
              <a:cxnLst/>
              <a:rect l="0" t="0" r="0" b="0"/>
              <a:pathLst>
                <a:path w="18624" h="336913">
                  <a:moveTo>
                    <a:pt x="18623" y="0"/>
                  </a:moveTo>
                  <a:lnTo>
                    <a:pt x="3969" y="55142"/>
                  </a:lnTo>
                  <a:lnTo>
                    <a:pt x="0" y="113275"/>
                  </a:lnTo>
                  <a:lnTo>
                    <a:pt x="5176" y="163935"/>
                  </a:lnTo>
                  <a:lnTo>
                    <a:pt x="7230" y="221709"/>
                  </a:lnTo>
                  <a:lnTo>
                    <a:pt x="7838" y="275222"/>
                  </a:lnTo>
                  <a:lnTo>
                    <a:pt x="809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2891" y="35796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77989" y="4940"/>
                  </a:lnTo>
                  <a:lnTo>
                    <a:pt x="60398" y="5315"/>
                  </a:lnTo>
                  <a:lnTo>
                    <a:pt x="40881" y="70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2563" y="115813"/>
              <a:ext cx="147282" cy="409767"/>
            </a:xfrm>
            <a:custGeom>
              <a:avLst/>
              <a:gdLst/>
              <a:ahLst/>
              <a:cxnLst/>
              <a:rect l="0" t="0" r="0" b="0"/>
              <a:pathLst>
                <a:path w="147282" h="409767">
                  <a:moveTo>
                    <a:pt x="10411" y="0"/>
                  </a:moveTo>
                  <a:lnTo>
                    <a:pt x="7291" y="48931"/>
                  </a:lnTo>
                  <a:lnTo>
                    <a:pt x="2077" y="99896"/>
                  </a:lnTo>
                  <a:lnTo>
                    <a:pt x="3652" y="156331"/>
                  </a:lnTo>
                  <a:lnTo>
                    <a:pt x="8408" y="206977"/>
                  </a:lnTo>
                  <a:lnTo>
                    <a:pt x="6698" y="254739"/>
                  </a:lnTo>
                  <a:lnTo>
                    <a:pt x="1228" y="317691"/>
                  </a:lnTo>
                  <a:lnTo>
                    <a:pt x="148" y="375186"/>
                  </a:lnTo>
                  <a:lnTo>
                    <a:pt x="0" y="403445"/>
                  </a:lnTo>
                  <a:lnTo>
                    <a:pt x="2301" y="409344"/>
                  </a:lnTo>
                  <a:lnTo>
                    <a:pt x="6174" y="409766"/>
                  </a:lnTo>
                  <a:lnTo>
                    <a:pt x="34790" y="396406"/>
                  </a:lnTo>
                  <a:lnTo>
                    <a:pt x="87667" y="379004"/>
                  </a:lnTo>
                  <a:lnTo>
                    <a:pt x="14728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96588" y="347440"/>
              <a:ext cx="9071" cy="115814"/>
            </a:xfrm>
            <a:custGeom>
              <a:avLst/>
              <a:gdLst/>
              <a:ahLst/>
              <a:cxnLst/>
              <a:rect l="0" t="0" r="0" b="0"/>
              <a:pathLst>
                <a:path w="9071" h="115814">
                  <a:moveTo>
                    <a:pt x="9070" y="0"/>
                  </a:moveTo>
                  <a:lnTo>
                    <a:pt x="736" y="37478"/>
                  </a:lnTo>
                  <a:lnTo>
                    <a:pt x="0" y="97872"/>
                  </a:lnTo>
                  <a:lnTo>
                    <a:pt x="1853" y="103852"/>
                  </a:lnTo>
                  <a:lnTo>
                    <a:pt x="907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95129" y="26321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2000" y="15792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4268" y="56215"/>
                  </a:lnTo>
                  <a:lnTo>
                    <a:pt x="843" y="117906"/>
                  </a:lnTo>
                  <a:lnTo>
                    <a:pt x="166" y="180827"/>
                  </a:lnTo>
                  <a:lnTo>
                    <a:pt x="7268" y="239487"/>
                  </a:lnTo>
                  <a:lnTo>
                    <a:pt x="6764" y="29994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51322" y="273740"/>
              <a:ext cx="117549" cy="157929"/>
            </a:xfrm>
            <a:custGeom>
              <a:avLst/>
              <a:gdLst/>
              <a:ahLst/>
              <a:cxnLst/>
              <a:rect l="0" t="0" r="0" b="0"/>
              <a:pathLst>
                <a:path w="117549" h="157929">
                  <a:moveTo>
                    <a:pt x="96491" y="0"/>
                  </a:moveTo>
                  <a:lnTo>
                    <a:pt x="34233" y="19129"/>
                  </a:lnTo>
                  <a:lnTo>
                    <a:pt x="17738" y="30339"/>
                  </a:lnTo>
                  <a:lnTo>
                    <a:pt x="5728" y="46239"/>
                  </a:lnTo>
                  <a:lnTo>
                    <a:pt x="887" y="55393"/>
                  </a:lnTo>
                  <a:lnTo>
                    <a:pt x="0" y="63835"/>
                  </a:lnTo>
                  <a:lnTo>
                    <a:pt x="5253" y="79454"/>
                  </a:lnTo>
                  <a:lnTo>
                    <a:pt x="40956" y="128311"/>
                  </a:lnTo>
                  <a:lnTo>
                    <a:pt x="60891" y="142035"/>
                  </a:lnTo>
                  <a:lnTo>
                    <a:pt x="92182" y="153219"/>
                  </a:lnTo>
                  <a:lnTo>
                    <a:pt x="11754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92709" y="271682"/>
              <a:ext cx="144207" cy="212629"/>
            </a:xfrm>
            <a:custGeom>
              <a:avLst/>
              <a:gdLst/>
              <a:ahLst/>
              <a:cxnLst/>
              <a:rect l="0" t="0" r="0" b="0"/>
              <a:pathLst>
                <a:path w="144207" h="212629">
                  <a:moveTo>
                    <a:pt x="39332" y="96815"/>
                  </a:moveTo>
                  <a:lnTo>
                    <a:pt x="61689" y="96815"/>
                  </a:lnTo>
                  <a:lnTo>
                    <a:pt x="92360" y="85637"/>
                  </a:lnTo>
                  <a:lnTo>
                    <a:pt x="123674" y="67507"/>
                  </a:lnTo>
                  <a:lnTo>
                    <a:pt x="138429" y="47914"/>
                  </a:lnTo>
                  <a:lnTo>
                    <a:pt x="144001" y="36138"/>
                  </a:lnTo>
                  <a:lnTo>
                    <a:pt x="144206" y="27118"/>
                  </a:lnTo>
                  <a:lnTo>
                    <a:pt x="140834" y="19935"/>
                  </a:lnTo>
                  <a:lnTo>
                    <a:pt x="127728" y="8834"/>
                  </a:lnTo>
                  <a:lnTo>
                    <a:pt x="110204" y="0"/>
                  </a:lnTo>
                  <a:lnTo>
                    <a:pt x="87599" y="1534"/>
                  </a:lnTo>
                  <a:lnTo>
                    <a:pt x="64293" y="10014"/>
                  </a:lnTo>
                  <a:lnTo>
                    <a:pt x="22761" y="41248"/>
                  </a:lnTo>
                  <a:lnTo>
                    <a:pt x="6606" y="67483"/>
                  </a:lnTo>
                  <a:lnTo>
                    <a:pt x="0" y="103072"/>
                  </a:lnTo>
                  <a:lnTo>
                    <a:pt x="3631" y="143252"/>
                  </a:lnTo>
                  <a:lnTo>
                    <a:pt x="8513" y="153510"/>
                  </a:lnTo>
                  <a:lnTo>
                    <a:pt x="32150" y="174705"/>
                  </a:lnTo>
                  <a:lnTo>
                    <a:pt x="51348" y="188365"/>
                  </a:lnTo>
                  <a:lnTo>
                    <a:pt x="74698" y="192876"/>
                  </a:lnTo>
                  <a:lnTo>
                    <a:pt x="98334" y="194491"/>
                  </a:lnTo>
                  <a:lnTo>
                    <a:pt x="134089" y="212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44477" y="147276"/>
              <a:ext cx="242695" cy="285230"/>
            </a:xfrm>
            <a:custGeom>
              <a:avLst/>
              <a:gdLst/>
              <a:ahLst/>
              <a:cxnLst/>
              <a:rect l="0" t="0" r="0" b="0"/>
              <a:pathLst>
                <a:path w="242695" h="285230">
                  <a:moveTo>
                    <a:pt x="77118" y="284392"/>
                  </a:moveTo>
                  <a:lnTo>
                    <a:pt x="59160" y="230517"/>
                  </a:lnTo>
                  <a:lnTo>
                    <a:pt x="48571" y="186272"/>
                  </a:lnTo>
                  <a:lnTo>
                    <a:pt x="44544" y="161235"/>
                  </a:lnTo>
                  <a:lnTo>
                    <a:pt x="21992" y="100238"/>
                  </a:lnTo>
                  <a:lnTo>
                    <a:pt x="3554" y="42942"/>
                  </a:lnTo>
                  <a:lnTo>
                    <a:pt x="0" y="32178"/>
                  </a:lnTo>
                  <a:lnTo>
                    <a:pt x="1139" y="22663"/>
                  </a:lnTo>
                  <a:lnTo>
                    <a:pt x="11765" y="5851"/>
                  </a:lnTo>
                  <a:lnTo>
                    <a:pt x="19511" y="1602"/>
                  </a:lnTo>
                  <a:lnTo>
                    <a:pt x="37477" y="0"/>
                  </a:lnTo>
                  <a:lnTo>
                    <a:pt x="54041" y="6307"/>
                  </a:lnTo>
                  <a:lnTo>
                    <a:pt x="106531" y="36032"/>
                  </a:lnTo>
                  <a:lnTo>
                    <a:pt x="161060" y="76009"/>
                  </a:lnTo>
                  <a:lnTo>
                    <a:pt x="202234" y="103067"/>
                  </a:lnTo>
                  <a:lnTo>
                    <a:pt x="225454" y="135779"/>
                  </a:lnTo>
                  <a:lnTo>
                    <a:pt x="239093" y="169389"/>
                  </a:lnTo>
                  <a:lnTo>
                    <a:pt x="242694" y="195065"/>
                  </a:lnTo>
                  <a:lnTo>
                    <a:pt x="238055" y="218955"/>
                  </a:lnTo>
                  <a:lnTo>
                    <a:pt x="227025" y="240101"/>
                  </a:lnTo>
                  <a:lnTo>
                    <a:pt x="199914" y="265160"/>
                  </a:lnTo>
                  <a:lnTo>
                    <a:pt x="175758" y="280134"/>
                  </a:lnTo>
                  <a:lnTo>
                    <a:pt x="149424" y="285229"/>
                  </a:lnTo>
                  <a:lnTo>
                    <a:pt x="125632" y="283594"/>
                  </a:lnTo>
                  <a:lnTo>
                    <a:pt x="98176" y="273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5614" y="262930"/>
              <a:ext cx="135198" cy="174351"/>
            </a:xfrm>
            <a:custGeom>
              <a:avLst/>
              <a:gdLst/>
              <a:ahLst/>
              <a:cxnLst/>
              <a:rect l="0" t="0" r="0" b="0"/>
              <a:pathLst>
                <a:path w="135198" h="174351">
                  <a:moveTo>
                    <a:pt x="17080" y="126624"/>
                  </a:moveTo>
                  <a:lnTo>
                    <a:pt x="22669" y="109856"/>
                  </a:lnTo>
                  <a:lnTo>
                    <a:pt x="34772" y="98505"/>
                  </a:lnTo>
                  <a:lnTo>
                    <a:pt x="53019" y="90730"/>
                  </a:lnTo>
                  <a:lnTo>
                    <a:pt x="110793" y="79740"/>
                  </a:lnTo>
                  <a:lnTo>
                    <a:pt x="119329" y="74311"/>
                  </a:lnTo>
                  <a:lnTo>
                    <a:pt x="131934" y="58920"/>
                  </a:lnTo>
                  <a:lnTo>
                    <a:pt x="135197" y="40381"/>
                  </a:lnTo>
                  <a:lnTo>
                    <a:pt x="134429" y="30524"/>
                  </a:lnTo>
                  <a:lnTo>
                    <a:pt x="129238" y="21613"/>
                  </a:lnTo>
                  <a:lnTo>
                    <a:pt x="110992" y="5473"/>
                  </a:lnTo>
                  <a:lnTo>
                    <a:pt x="100745" y="1403"/>
                  </a:lnTo>
                  <a:lnTo>
                    <a:pt x="80001" y="0"/>
                  </a:lnTo>
                  <a:lnTo>
                    <a:pt x="70725" y="3604"/>
                  </a:lnTo>
                  <a:lnTo>
                    <a:pt x="54180" y="16966"/>
                  </a:lnTo>
                  <a:lnTo>
                    <a:pt x="10237" y="68933"/>
                  </a:lnTo>
                  <a:lnTo>
                    <a:pt x="2340" y="90065"/>
                  </a:lnTo>
                  <a:lnTo>
                    <a:pt x="0" y="113885"/>
                  </a:lnTo>
                  <a:lnTo>
                    <a:pt x="2860" y="136170"/>
                  </a:lnTo>
                  <a:lnTo>
                    <a:pt x="11150" y="154653"/>
                  </a:lnTo>
                  <a:lnTo>
                    <a:pt x="16636" y="162858"/>
                  </a:lnTo>
                  <a:lnTo>
                    <a:pt x="23803" y="167157"/>
                  </a:lnTo>
                  <a:lnTo>
                    <a:pt x="76197" y="174350"/>
                  </a:lnTo>
                  <a:lnTo>
                    <a:pt x="132893" y="168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32207" y="261574"/>
              <a:ext cx="157928" cy="180623"/>
            </a:xfrm>
            <a:custGeom>
              <a:avLst/>
              <a:gdLst/>
              <a:ahLst/>
              <a:cxnLst/>
              <a:rect l="0" t="0" r="0" b="0"/>
              <a:pathLst>
                <a:path w="157928" h="180623">
                  <a:moveTo>
                    <a:pt x="0" y="96394"/>
                  </a:moveTo>
                  <a:lnTo>
                    <a:pt x="3119" y="139086"/>
                  </a:lnTo>
                  <a:lnTo>
                    <a:pt x="5589" y="149422"/>
                  </a:lnTo>
                  <a:lnTo>
                    <a:pt x="7235" y="151633"/>
                  </a:lnTo>
                  <a:lnTo>
                    <a:pt x="9065" y="141612"/>
                  </a:lnTo>
                  <a:lnTo>
                    <a:pt x="1335" y="79625"/>
                  </a:lnTo>
                  <a:lnTo>
                    <a:pt x="5985" y="45022"/>
                  </a:lnTo>
                  <a:lnTo>
                    <a:pt x="20360" y="18132"/>
                  </a:lnTo>
                  <a:lnTo>
                    <a:pt x="35955" y="5849"/>
                  </a:lnTo>
                  <a:lnTo>
                    <a:pt x="45027" y="936"/>
                  </a:lnTo>
                  <a:lnTo>
                    <a:pt x="53415" y="0"/>
                  </a:lnTo>
                  <a:lnTo>
                    <a:pt x="68973" y="5199"/>
                  </a:lnTo>
                  <a:lnTo>
                    <a:pt x="112197" y="49928"/>
                  </a:lnTo>
                  <a:lnTo>
                    <a:pt x="131953" y="87086"/>
                  </a:lnTo>
                  <a:lnTo>
                    <a:pt x="153125" y="147974"/>
                  </a:lnTo>
                  <a:lnTo>
                    <a:pt x="157927" y="180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26964" y="263212"/>
              <a:ext cx="148261" cy="165503"/>
            </a:xfrm>
            <a:custGeom>
              <a:avLst/>
              <a:gdLst/>
              <a:ahLst/>
              <a:cxnLst/>
              <a:rect l="0" t="0" r="0" b="0"/>
              <a:pathLst>
                <a:path w="148261" h="165503">
                  <a:moveTo>
                    <a:pt x="100041" y="42114"/>
                  </a:moveTo>
                  <a:lnTo>
                    <a:pt x="94452" y="19757"/>
                  </a:lnTo>
                  <a:lnTo>
                    <a:pt x="88126" y="13171"/>
                  </a:lnTo>
                  <a:lnTo>
                    <a:pt x="68619" y="5854"/>
                  </a:lnTo>
                  <a:lnTo>
                    <a:pt x="47471" y="5721"/>
                  </a:lnTo>
                  <a:lnTo>
                    <a:pt x="36918" y="7324"/>
                  </a:lnTo>
                  <a:lnTo>
                    <a:pt x="27543" y="13071"/>
                  </a:lnTo>
                  <a:lnTo>
                    <a:pt x="10888" y="31936"/>
                  </a:lnTo>
                  <a:lnTo>
                    <a:pt x="1926" y="59037"/>
                  </a:lnTo>
                  <a:lnTo>
                    <a:pt x="0" y="100941"/>
                  </a:lnTo>
                  <a:lnTo>
                    <a:pt x="5275" y="123241"/>
                  </a:lnTo>
                  <a:lnTo>
                    <a:pt x="15419" y="140952"/>
                  </a:lnTo>
                  <a:lnTo>
                    <a:pt x="30846" y="153502"/>
                  </a:lnTo>
                  <a:lnTo>
                    <a:pt x="50570" y="161810"/>
                  </a:lnTo>
                  <a:lnTo>
                    <a:pt x="74934" y="165502"/>
                  </a:lnTo>
                  <a:lnTo>
                    <a:pt x="98241" y="157784"/>
                  </a:lnTo>
                  <a:lnTo>
                    <a:pt x="119128" y="142656"/>
                  </a:lnTo>
                  <a:lnTo>
                    <a:pt x="136210" y="124234"/>
                  </a:lnTo>
                  <a:lnTo>
                    <a:pt x="145362" y="101229"/>
                  </a:lnTo>
                  <a:lnTo>
                    <a:pt x="148260" y="76576"/>
                  </a:lnTo>
                  <a:lnTo>
                    <a:pt x="145648" y="53921"/>
                  </a:lnTo>
                  <a:lnTo>
                    <a:pt x="1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2818" y="279798"/>
              <a:ext cx="263214" cy="154576"/>
            </a:xfrm>
            <a:custGeom>
              <a:avLst/>
              <a:gdLst/>
              <a:ahLst/>
              <a:cxnLst/>
              <a:rect l="0" t="0" r="0" b="0"/>
              <a:pathLst>
                <a:path w="263214" h="154576">
                  <a:moveTo>
                    <a:pt x="0" y="78170"/>
                  </a:moveTo>
                  <a:lnTo>
                    <a:pt x="17959" y="132045"/>
                  </a:lnTo>
                  <a:lnTo>
                    <a:pt x="25858" y="154575"/>
                  </a:lnTo>
                  <a:lnTo>
                    <a:pt x="20463" y="93828"/>
                  </a:lnTo>
                  <a:lnTo>
                    <a:pt x="15162" y="58633"/>
                  </a:lnTo>
                  <a:lnTo>
                    <a:pt x="17657" y="36732"/>
                  </a:lnTo>
                  <a:lnTo>
                    <a:pt x="28905" y="18419"/>
                  </a:lnTo>
                  <a:lnTo>
                    <a:pt x="36818" y="10260"/>
                  </a:lnTo>
                  <a:lnTo>
                    <a:pt x="44432" y="7161"/>
                  </a:lnTo>
                  <a:lnTo>
                    <a:pt x="51848" y="7434"/>
                  </a:lnTo>
                  <a:lnTo>
                    <a:pt x="59132" y="9956"/>
                  </a:lnTo>
                  <a:lnTo>
                    <a:pt x="73465" y="22117"/>
                  </a:lnTo>
                  <a:lnTo>
                    <a:pt x="112674" y="70462"/>
                  </a:lnTo>
                  <a:lnTo>
                    <a:pt x="117230" y="80050"/>
                  </a:lnTo>
                  <a:lnTo>
                    <a:pt x="120268" y="81763"/>
                  </a:lnTo>
                  <a:lnTo>
                    <a:pt x="122293" y="78226"/>
                  </a:lnTo>
                  <a:lnTo>
                    <a:pt x="123373" y="62987"/>
                  </a:lnTo>
                  <a:lnTo>
                    <a:pt x="119953" y="44516"/>
                  </a:lnTo>
                  <a:lnTo>
                    <a:pt x="123892" y="24609"/>
                  </a:lnTo>
                  <a:lnTo>
                    <a:pt x="128219" y="14387"/>
                  </a:lnTo>
                  <a:lnTo>
                    <a:pt x="135782" y="7572"/>
                  </a:lnTo>
                  <a:lnTo>
                    <a:pt x="156664" y="0"/>
                  </a:lnTo>
                  <a:lnTo>
                    <a:pt x="166444" y="1490"/>
                  </a:lnTo>
                  <a:lnTo>
                    <a:pt x="211923" y="32848"/>
                  </a:lnTo>
                  <a:lnTo>
                    <a:pt x="225989" y="49838"/>
                  </a:lnTo>
                  <a:lnTo>
                    <a:pt x="254498" y="100826"/>
                  </a:lnTo>
                  <a:lnTo>
                    <a:pt x="263213" y="151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79730" y="31585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2692"/>
                  </a:lnTo>
                  <a:lnTo>
                    <a:pt x="9553" y="997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58673" y="168455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63171"/>
                  </a:moveTo>
                  <a:lnTo>
                    <a:pt x="9359" y="31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63958" y="244417"/>
              <a:ext cx="178986" cy="178507"/>
            </a:xfrm>
            <a:custGeom>
              <a:avLst/>
              <a:gdLst/>
              <a:ahLst/>
              <a:cxnLst/>
              <a:rect l="0" t="0" r="0" b="0"/>
              <a:pathLst>
                <a:path w="178986" h="178507">
                  <a:moveTo>
                    <a:pt x="0" y="39852"/>
                  </a:moveTo>
                  <a:lnTo>
                    <a:pt x="8333" y="88783"/>
                  </a:lnTo>
                  <a:lnTo>
                    <a:pt x="15684" y="142324"/>
                  </a:lnTo>
                  <a:lnTo>
                    <a:pt x="26062" y="178506"/>
                  </a:lnTo>
                  <a:lnTo>
                    <a:pt x="21650" y="124665"/>
                  </a:lnTo>
                  <a:lnTo>
                    <a:pt x="24294" y="73979"/>
                  </a:lnTo>
                  <a:lnTo>
                    <a:pt x="35734" y="24236"/>
                  </a:lnTo>
                  <a:lnTo>
                    <a:pt x="41371" y="14234"/>
                  </a:lnTo>
                  <a:lnTo>
                    <a:pt x="56991" y="0"/>
                  </a:lnTo>
                  <a:lnTo>
                    <a:pt x="66070" y="416"/>
                  </a:lnTo>
                  <a:lnTo>
                    <a:pt x="85517" y="13356"/>
                  </a:lnTo>
                  <a:lnTo>
                    <a:pt x="132858" y="71884"/>
                  </a:lnTo>
                  <a:lnTo>
                    <a:pt x="160057" y="129352"/>
                  </a:lnTo>
                  <a:lnTo>
                    <a:pt x="173376" y="150989"/>
                  </a:lnTo>
                  <a:lnTo>
                    <a:pt x="178985" y="166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15335" y="252181"/>
              <a:ext cx="232935" cy="187016"/>
            </a:xfrm>
            <a:custGeom>
              <a:avLst/>
              <a:gdLst/>
              <a:ahLst/>
              <a:cxnLst/>
              <a:rect l="0" t="0" r="0" b="0"/>
              <a:pathLst>
                <a:path w="232935" h="187016">
                  <a:moveTo>
                    <a:pt x="127650" y="84730"/>
                  </a:moveTo>
                  <a:lnTo>
                    <a:pt x="118074" y="46213"/>
                  </a:lnTo>
                  <a:lnTo>
                    <a:pt x="94866" y="12435"/>
                  </a:lnTo>
                  <a:lnTo>
                    <a:pt x="88246" y="4948"/>
                  </a:lnTo>
                  <a:lnTo>
                    <a:pt x="80324" y="1126"/>
                  </a:lnTo>
                  <a:lnTo>
                    <a:pt x="62162" y="0"/>
                  </a:lnTo>
                  <a:lnTo>
                    <a:pt x="45512" y="6518"/>
                  </a:lnTo>
                  <a:lnTo>
                    <a:pt x="30313" y="18384"/>
                  </a:lnTo>
                  <a:lnTo>
                    <a:pt x="15758" y="35356"/>
                  </a:lnTo>
                  <a:lnTo>
                    <a:pt x="0" y="75820"/>
                  </a:lnTo>
                  <a:lnTo>
                    <a:pt x="1116" y="104947"/>
                  </a:lnTo>
                  <a:lnTo>
                    <a:pt x="15308" y="156184"/>
                  </a:lnTo>
                  <a:lnTo>
                    <a:pt x="28587" y="175369"/>
                  </a:lnTo>
                  <a:lnTo>
                    <a:pt x="37041" y="183761"/>
                  </a:lnTo>
                  <a:lnTo>
                    <a:pt x="46187" y="187015"/>
                  </a:lnTo>
                  <a:lnTo>
                    <a:pt x="55794" y="186846"/>
                  </a:lnTo>
                  <a:lnTo>
                    <a:pt x="65708" y="184393"/>
                  </a:lnTo>
                  <a:lnTo>
                    <a:pt x="96428" y="164173"/>
                  </a:lnTo>
                  <a:lnTo>
                    <a:pt x="122168" y="135955"/>
                  </a:lnTo>
                  <a:lnTo>
                    <a:pt x="139024" y="105367"/>
                  </a:lnTo>
                  <a:lnTo>
                    <a:pt x="143421" y="101998"/>
                  </a:lnTo>
                  <a:lnTo>
                    <a:pt x="147523" y="103261"/>
                  </a:lnTo>
                  <a:lnTo>
                    <a:pt x="151427" y="107613"/>
                  </a:lnTo>
                  <a:lnTo>
                    <a:pt x="178793" y="162990"/>
                  </a:lnTo>
                  <a:lnTo>
                    <a:pt x="187481" y="168489"/>
                  </a:lnTo>
                  <a:lnTo>
                    <a:pt x="232934" y="179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23270" y="73699"/>
              <a:ext cx="19757" cy="315856"/>
            </a:xfrm>
            <a:custGeom>
              <a:avLst/>
              <a:gdLst/>
              <a:ahLst/>
              <a:cxnLst/>
              <a:rect l="0" t="0" r="0" b="0"/>
              <a:pathLst>
                <a:path w="19757" h="315856">
                  <a:moveTo>
                    <a:pt x="19756" y="0"/>
                  </a:moveTo>
                  <a:lnTo>
                    <a:pt x="5285" y="33622"/>
                  </a:lnTo>
                  <a:lnTo>
                    <a:pt x="0" y="88443"/>
                  </a:lnTo>
                  <a:lnTo>
                    <a:pt x="4545" y="144072"/>
                  </a:lnTo>
                  <a:lnTo>
                    <a:pt x="7840" y="194766"/>
                  </a:lnTo>
                  <a:lnTo>
                    <a:pt x="8816" y="254240"/>
                  </a:lnTo>
                  <a:lnTo>
                    <a:pt x="17507" y="311337"/>
                  </a:lnTo>
                  <a:lnTo>
                    <a:pt x="197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58798" y="24215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31585"/>
                  </a:moveTo>
                  <a:lnTo>
                    <a:pt x="188863" y="14818"/>
                  </a:lnTo>
                  <a:lnTo>
                    <a:pt x="180891" y="11048"/>
                  </a:lnTo>
                  <a:lnTo>
                    <a:pt x="121235" y="10366"/>
                  </a:lnTo>
                  <a:lnTo>
                    <a:pt x="60765" y="21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78749" y="242155"/>
              <a:ext cx="133268" cy="149130"/>
            </a:xfrm>
            <a:custGeom>
              <a:avLst/>
              <a:gdLst/>
              <a:ahLst/>
              <a:cxnLst/>
              <a:rect l="0" t="0" r="0" b="0"/>
              <a:pathLst>
                <a:path w="133268" h="149130">
                  <a:moveTo>
                    <a:pt x="106432" y="0"/>
                  </a:moveTo>
                  <a:lnTo>
                    <a:pt x="95254" y="11178"/>
                  </a:lnTo>
                  <a:lnTo>
                    <a:pt x="87282" y="13301"/>
                  </a:lnTo>
                  <a:lnTo>
                    <a:pt x="56044" y="14210"/>
                  </a:lnTo>
                  <a:lnTo>
                    <a:pt x="38804" y="22303"/>
                  </a:lnTo>
                  <a:lnTo>
                    <a:pt x="26463" y="36819"/>
                  </a:lnTo>
                  <a:lnTo>
                    <a:pt x="322" y="84917"/>
                  </a:lnTo>
                  <a:lnTo>
                    <a:pt x="0" y="105591"/>
                  </a:lnTo>
                  <a:lnTo>
                    <a:pt x="6877" y="123359"/>
                  </a:lnTo>
                  <a:lnTo>
                    <a:pt x="11986" y="131372"/>
                  </a:lnTo>
                  <a:lnTo>
                    <a:pt x="27022" y="143395"/>
                  </a:lnTo>
                  <a:lnTo>
                    <a:pt x="35944" y="148239"/>
                  </a:lnTo>
                  <a:lnTo>
                    <a:pt x="45402" y="149129"/>
                  </a:lnTo>
                  <a:lnTo>
                    <a:pt x="96186" y="133358"/>
                  </a:lnTo>
                  <a:lnTo>
                    <a:pt x="121984" y="117242"/>
                  </a:lnTo>
                  <a:lnTo>
                    <a:pt x="127328" y="108577"/>
                  </a:lnTo>
                  <a:lnTo>
                    <a:pt x="133267" y="86471"/>
                  </a:lnTo>
                  <a:lnTo>
                    <a:pt x="129667" y="64168"/>
                  </a:lnTo>
                  <a:lnTo>
                    <a:pt x="114487" y="35000"/>
                  </a:lnTo>
                  <a:lnTo>
                    <a:pt x="102993" y="21405"/>
                  </a:lnTo>
                  <a:lnTo>
                    <a:pt x="8537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11523" y="234742"/>
              <a:ext cx="94757" cy="169216"/>
            </a:xfrm>
            <a:custGeom>
              <a:avLst/>
              <a:gdLst/>
              <a:ahLst/>
              <a:cxnLst/>
              <a:rect l="0" t="0" r="0" b="0"/>
              <a:pathLst>
                <a:path w="94757" h="169216">
                  <a:moveTo>
                    <a:pt x="0" y="91641"/>
                  </a:moveTo>
                  <a:lnTo>
                    <a:pt x="27511" y="145516"/>
                  </a:lnTo>
                  <a:lnTo>
                    <a:pt x="36098" y="169215"/>
                  </a:lnTo>
                  <a:lnTo>
                    <a:pt x="17176" y="111617"/>
                  </a:lnTo>
                  <a:lnTo>
                    <a:pt x="6909" y="69614"/>
                  </a:lnTo>
                  <a:lnTo>
                    <a:pt x="9309" y="43247"/>
                  </a:lnTo>
                  <a:lnTo>
                    <a:pt x="13225" y="31302"/>
                  </a:lnTo>
                  <a:lnTo>
                    <a:pt x="30055" y="11791"/>
                  </a:lnTo>
                  <a:lnTo>
                    <a:pt x="41093" y="3313"/>
                  </a:lnTo>
                  <a:lnTo>
                    <a:pt x="50792" y="0"/>
                  </a:lnTo>
                  <a:lnTo>
                    <a:pt x="59598" y="131"/>
                  </a:lnTo>
                  <a:lnTo>
                    <a:pt x="94756" y="7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89866" y="218325"/>
              <a:ext cx="148520" cy="187721"/>
            </a:xfrm>
            <a:custGeom>
              <a:avLst/>
              <a:gdLst/>
              <a:ahLst/>
              <a:cxnLst/>
              <a:rect l="0" t="0" r="0" b="0"/>
              <a:pathLst>
                <a:path w="148520" h="187721">
                  <a:moveTo>
                    <a:pt x="95398" y="13301"/>
                  </a:moveTo>
                  <a:lnTo>
                    <a:pt x="84220" y="2123"/>
                  </a:lnTo>
                  <a:lnTo>
                    <a:pt x="76248" y="0"/>
                  </a:lnTo>
                  <a:lnTo>
                    <a:pt x="54912" y="761"/>
                  </a:lnTo>
                  <a:lnTo>
                    <a:pt x="22181" y="13355"/>
                  </a:lnTo>
                  <a:lnTo>
                    <a:pt x="7095" y="28533"/>
                  </a:lnTo>
                  <a:lnTo>
                    <a:pt x="1434" y="37494"/>
                  </a:lnTo>
                  <a:lnTo>
                    <a:pt x="0" y="45807"/>
                  </a:lnTo>
                  <a:lnTo>
                    <a:pt x="1384" y="53689"/>
                  </a:lnTo>
                  <a:lnTo>
                    <a:pt x="4646" y="61284"/>
                  </a:lnTo>
                  <a:lnTo>
                    <a:pt x="17629" y="72842"/>
                  </a:lnTo>
                  <a:lnTo>
                    <a:pt x="54560" y="89793"/>
                  </a:lnTo>
                  <a:lnTo>
                    <a:pt x="111309" y="102750"/>
                  </a:lnTo>
                  <a:lnTo>
                    <a:pt x="143515" y="126637"/>
                  </a:lnTo>
                  <a:lnTo>
                    <a:pt x="147363" y="134482"/>
                  </a:lnTo>
                  <a:lnTo>
                    <a:pt x="148519" y="152557"/>
                  </a:lnTo>
                  <a:lnTo>
                    <a:pt x="144850" y="161121"/>
                  </a:lnTo>
                  <a:lnTo>
                    <a:pt x="131415" y="176875"/>
                  </a:lnTo>
                  <a:lnTo>
                    <a:pt x="110626" y="185437"/>
                  </a:lnTo>
                  <a:lnTo>
                    <a:pt x="98531" y="187720"/>
                  </a:lnTo>
                  <a:lnTo>
                    <a:pt x="89298" y="186902"/>
                  </a:lnTo>
                  <a:lnTo>
                    <a:pt x="81973" y="184017"/>
                  </a:lnTo>
                  <a:lnTo>
                    <a:pt x="63813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367" y="473822"/>
              <a:ext cx="4622012" cy="200002"/>
            </a:xfrm>
            <a:custGeom>
              <a:avLst/>
              <a:gdLst/>
              <a:ahLst/>
              <a:cxnLst/>
              <a:rect l="0" t="0" r="0" b="0"/>
              <a:pathLst>
                <a:path w="4622012" h="200002">
                  <a:moveTo>
                    <a:pt x="4622011" y="31545"/>
                  </a:moveTo>
                  <a:lnTo>
                    <a:pt x="4588389" y="25480"/>
                  </a:lnTo>
                  <a:lnTo>
                    <a:pt x="4536688" y="26881"/>
                  </a:lnTo>
                  <a:lnTo>
                    <a:pt x="4495344" y="25874"/>
                  </a:lnTo>
                  <a:lnTo>
                    <a:pt x="4439453" y="36014"/>
                  </a:lnTo>
                  <a:lnTo>
                    <a:pt x="4383352" y="33641"/>
                  </a:lnTo>
                  <a:lnTo>
                    <a:pt x="4327210" y="31959"/>
                  </a:lnTo>
                  <a:lnTo>
                    <a:pt x="4271061" y="31627"/>
                  </a:lnTo>
                  <a:lnTo>
                    <a:pt x="4212324" y="26343"/>
                  </a:lnTo>
                  <a:lnTo>
                    <a:pt x="4149303" y="29690"/>
                  </a:lnTo>
                  <a:lnTo>
                    <a:pt x="4087003" y="23077"/>
                  </a:lnTo>
                  <a:lnTo>
                    <a:pt x="4023701" y="21424"/>
                  </a:lnTo>
                  <a:lnTo>
                    <a:pt x="3964446" y="15031"/>
                  </a:lnTo>
                  <a:lnTo>
                    <a:pt x="3911495" y="19488"/>
                  </a:lnTo>
                  <a:lnTo>
                    <a:pt x="3850992" y="15126"/>
                  </a:lnTo>
                  <a:lnTo>
                    <a:pt x="3796946" y="11862"/>
                  </a:lnTo>
                  <a:lnTo>
                    <a:pt x="3747657" y="10895"/>
                  </a:lnTo>
                  <a:lnTo>
                    <a:pt x="3697828" y="5020"/>
                  </a:lnTo>
                  <a:lnTo>
                    <a:pt x="3646019" y="1459"/>
                  </a:lnTo>
                  <a:lnTo>
                    <a:pt x="3593623" y="5993"/>
                  </a:lnTo>
                  <a:lnTo>
                    <a:pt x="3541055" y="9156"/>
                  </a:lnTo>
                  <a:lnTo>
                    <a:pt x="3488434" y="10094"/>
                  </a:lnTo>
                  <a:lnTo>
                    <a:pt x="3435062" y="4345"/>
                  </a:lnTo>
                  <a:lnTo>
                    <a:pt x="3384485" y="8928"/>
                  </a:lnTo>
                  <a:lnTo>
                    <a:pt x="3335848" y="10026"/>
                  </a:lnTo>
                  <a:lnTo>
                    <a:pt x="3278190" y="4808"/>
                  </a:lnTo>
                  <a:lnTo>
                    <a:pt x="3218533" y="6983"/>
                  </a:lnTo>
                  <a:lnTo>
                    <a:pt x="3170528" y="4813"/>
                  </a:lnTo>
                  <a:lnTo>
                    <a:pt x="3148666" y="6796"/>
                  </a:lnTo>
                  <a:lnTo>
                    <a:pt x="3106035" y="4776"/>
                  </a:lnTo>
                  <a:lnTo>
                    <a:pt x="3082567" y="6780"/>
                  </a:lnTo>
                  <a:lnTo>
                    <a:pt x="3019842" y="1654"/>
                  </a:lnTo>
                  <a:lnTo>
                    <a:pt x="2965373" y="462"/>
                  </a:lnTo>
                  <a:lnTo>
                    <a:pt x="2914139" y="3228"/>
                  </a:lnTo>
                  <a:lnTo>
                    <a:pt x="2888486" y="6092"/>
                  </a:lnTo>
                  <a:lnTo>
                    <a:pt x="2834062" y="1518"/>
                  </a:lnTo>
                  <a:lnTo>
                    <a:pt x="2780086" y="422"/>
                  </a:lnTo>
                  <a:lnTo>
                    <a:pt x="2723928" y="97"/>
                  </a:lnTo>
                  <a:lnTo>
                    <a:pt x="2665955" y="0"/>
                  </a:lnTo>
                  <a:lnTo>
                    <a:pt x="2608613" y="3091"/>
                  </a:lnTo>
                  <a:lnTo>
                    <a:pt x="2556529" y="5177"/>
                  </a:lnTo>
                  <a:lnTo>
                    <a:pt x="2515750" y="4625"/>
                  </a:lnTo>
                  <a:lnTo>
                    <a:pt x="2454460" y="9330"/>
                  </a:lnTo>
                  <a:lnTo>
                    <a:pt x="2397769" y="15734"/>
                  </a:lnTo>
                  <a:lnTo>
                    <a:pt x="2342108" y="19452"/>
                  </a:lnTo>
                  <a:lnTo>
                    <a:pt x="2282981" y="20553"/>
                  </a:lnTo>
                  <a:lnTo>
                    <a:pt x="2225336" y="26991"/>
                  </a:lnTo>
                  <a:lnTo>
                    <a:pt x="2180155" y="25663"/>
                  </a:lnTo>
                  <a:lnTo>
                    <a:pt x="2158678" y="27761"/>
                  </a:lnTo>
                  <a:lnTo>
                    <a:pt x="2116295" y="25815"/>
                  </a:lnTo>
                  <a:lnTo>
                    <a:pt x="2062949" y="30414"/>
                  </a:lnTo>
                  <a:lnTo>
                    <a:pt x="2009388" y="38557"/>
                  </a:lnTo>
                  <a:lnTo>
                    <a:pt x="1954721" y="42202"/>
                  </a:lnTo>
                  <a:lnTo>
                    <a:pt x="1896409" y="47831"/>
                  </a:lnTo>
                  <a:lnTo>
                    <a:pt x="1836718" y="46677"/>
                  </a:lnTo>
                  <a:lnTo>
                    <a:pt x="1813017" y="48799"/>
                  </a:lnTo>
                  <a:lnTo>
                    <a:pt x="1769206" y="46869"/>
                  </a:lnTo>
                  <a:lnTo>
                    <a:pt x="1709989" y="51470"/>
                  </a:lnTo>
                  <a:lnTo>
                    <a:pt x="1651150" y="46678"/>
                  </a:lnTo>
                  <a:lnTo>
                    <a:pt x="1593603" y="49049"/>
                  </a:lnTo>
                  <a:lnTo>
                    <a:pt x="1545321" y="46918"/>
                  </a:lnTo>
                  <a:lnTo>
                    <a:pt x="1498635" y="54038"/>
                  </a:lnTo>
                  <a:lnTo>
                    <a:pt x="1449707" y="57317"/>
                  </a:lnTo>
                  <a:lnTo>
                    <a:pt x="1424593" y="55868"/>
                  </a:lnTo>
                  <a:lnTo>
                    <a:pt x="1370516" y="61350"/>
                  </a:lnTo>
                  <a:lnTo>
                    <a:pt x="1313480" y="62603"/>
                  </a:lnTo>
                  <a:lnTo>
                    <a:pt x="1261485" y="66094"/>
                  </a:lnTo>
                  <a:lnTo>
                    <a:pt x="1235654" y="69127"/>
                  </a:lnTo>
                  <a:lnTo>
                    <a:pt x="1190475" y="67782"/>
                  </a:lnTo>
                  <a:lnTo>
                    <a:pt x="1142167" y="72498"/>
                  </a:lnTo>
                  <a:lnTo>
                    <a:pt x="1090233" y="73315"/>
                  </a:lnTo>
                  <a:lnTo>
                    <a:pt x="1030391" y="79147"/>
                  </a:lnTo>
                  <a:lnTo>
                    <a:pt x="972505" y="77126"/>
                  </a:lnTo>
                  <a:lnTo>
                    <a:pt x="917916" y="85566"/>
                  </a:lnTo>
                  <a:lnTo>
                    <a:pt x="870150" y="88886"/>
                  </a:lnTo>
                  <a:lnTo>
                    <a:pt x="845308" y="87446"/>
                  </a:lnTo>
                  <a:lnTo>
                    <a:pt x="797645" y="89814"/>
                  </a:lnTo>
                  <a:lnTo>
                    <a:pt x="772139" y="87858"/>
                  </a:lnTo>
                  <a:lnTo>
                    <a:pt x="716407" y="99171"/>
                  </a:lnTo>
                  <a:lnTo>
                    <a:pt x="655936" y="105215"/>
                  </a:lnTo>
                  <a:lnTo>
                    <a:pt x="601454" y="110955"/>
                  </a:lnTo>
                  <a:lnTo>
                    <a:pt x="538515" y="111817"/>
                  </a:lnTo>
                  <a:lnTo>
                    <a:pt x="489063" y="114601"/>
                  </a:lnTo>
                  <a:lnTo>
                    <a:pt x="431178" y="123947"/>
                  </a:lnTo>
                  <a:lnTo>
                    <a:pt x="379271" y="131323"/>
                  </a:lnTo>
                  <a:lnTo>
                    <a:pt x="325392" y="130760"/>
                  </a:lnTo>
                  <a:lnTo>
                    <a:pt x="262129" y="143267"/>
                  </a:lnTo>
                  <a:lnTo>
                    <a:pt x="215189" y="146146"/>
                  </a:lnTo>
                  <a:lnTo>
                    <a:pt x="153164" y="150239"/>
                  </a:lnTo>
                  <a:lnTo>
                    <a:pt x="95246" y="161966"/>
                  </a:lnTo>
                  <a:lnTo>
                    <a:pt x="38225" y="182783"/>
                  </a:lnTo>
                  <a:lnTo>
                    <a:pt x="0" y="200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810901" y="852808"/>
            <a:ext cx="4178427" cy="482512"/>
            <a:chOff x="1810901" y="852808"/>
            <a:chExt cx="4178427" cy="482512"/>
          </a:xfrm>
        </p:grpSpPr>
        <p:sp>
          <p:nvSpPr>
            <p:cNvPr id="29" name="Freeform 28"/>
            <p:cNvSpPr/>
            <p:nvPr/>
          </p:nvSpPr>
          <p:spPr>
            <a:xfrm>
              <a:off x="1810901" y="113707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4635" y="11179"/>
                  </a:lnTo>
                  <a:lnTo>
                    <a:pt x="45033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68048" y="897507"/>
              <a:ext cx="300864" cy="405168"/>
            </a:xfrm>
            <a:custGeom>
              <a:avLst/>
              <a:gdLst/>
              <a:ahLst/>
              <a:cxnLst/>
              <a:rect l="0" t="0" r="0" b="0"/>
              <a:pathLst>
                <a:path w="300864" h="405168">
                  <a:moveTo>
                    <a:pt x="6066" y="386969"/>
                  </a:moveTo>
                  <a:lnTo>
                    <a:pt x="0" y="405167"/>
                  </a:lnTo>
                  <a:lnTo>
                    <a:pt x="3748" y="388072"/>
                  </a:lnTo>
                  <a:lnTo>
                    <a:pt x="11350" y="325792"/>
                  </a:lnTo>
                  <a:lnTo>
                    <a:pt x="23964" y="273673"/>
                  </a:lnTo>
                  <a:lnTo>
                    <a:pt x="34601" y="218317"/>
                  </a:lnTo>
                  <a:lnTo>
                    <a:pt x="44485" y="155533"/>
                  </a:lnTo>
                  <a:lnTo>
                    <a:pt x="53282" y="93814"/>
                  </a:lnTo>
                  <a:lnTo>
                    <a:pt x="77779" y="39745"/>
                  </a:lnTo>
                  <a:lnTo>
                    <a:pt x="92825" y="11127"/>
                  </a:lnTo>
                  <a:lnTo>
                    <a:pt x="99000" y="3047"/>
                  </a:lnTo>
                  <a:lnTo>
                    <a:pt x="106627" y="0"/>
                  </a:lnTo>
                  <a:lnTo>
                    <a:pt x="115220" y="308"/>
                  </a:lnTo>
                  <a:lnTo>
                    <a:pt x="124459" y="2853"/>
                  </a:lnTo>
                  <a:lnTo>
                    <a:pt x="140963" y="15040"/>
                  </a:lnTo>
                  <a:lnTo>
                    <a:pt x="170622" y="51459"/>
                  </a:lnTo>
                  <a:lnTo>
                    <a:pt x="199011" y="108089"/>
                  </a:lnTo>
                  <a:lnTo>
                    <a:pt x="224029" y="162429"/>
                  </a:lnTo>
                  <a:lnTo>
                    <a:pt x="246172" y="218483"/>
                  </a:lnTo>
                  <a:lnTo>
                    <a:pt x="265840" y="277476"/>
                  </a:lnTo>
                  <a:lnTo>
                    <a:pt x="287923" y="331069"/>
                  </a:lnTo>
                  <a:lnTo>
                    <a:pt x="297029" y="364947"/>
                  </a:lnTo>
                  <a:lnTo>
                    <a:pt x="300863" y="397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16227" y="1168663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26038" y="16767"/>
                  </a:lnTo>
                  <a:lnTo>
                    <a:pt x="220882" y="20537"/>
                  </a:lnTo>
                  <a:lnTo>
                    <a:pt x="213936" y="21880"/>
                  </a:lnTo>
                  <a:lnTo>
                    <a:pt x="159108" y="22335"/>
                  </a:lnTo>
                  <a:lnTo>
                    <a:pt x="101706" y="32531"/>
                  </a:lnTo>
                  <a:lnTo>
                    <a:pt x="39978" y="458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56037" y="979986"/>
              <a:ext cx="197145" cy="355334"/>
            </a:xfrm>
            <a:custGeom>
              <a:avLst/>
              <a:gdLst/>
              <a:ahLst/>
              <a:cxnLst/>
              <a:rect l="0" t="0" r="0" b="0"/>
              <a:pathLst>
                <a:path w="197145" h="355334">
                  <a:moveTo>
                    <a:pt x="144501" y="188677"/>
                  </a:moveTo>
                  <a:lnTo>
                    <a:pt x="115193" y="159368"/>
                  </a:lnTo>
                  <a:lnTo>
                    <a:pt x="106245" y="156270"/>
                  </a:lnTo>
                  <a:lnTo>
                    <a:pt x="83825" y="155946"/>
                  </a:lnTo>
                  <a:lnTo>
                    <a:pt x="61382" y="165941"/>
                  </a:lnTo>
                  <a:lnTo>
                    <a:pt x="40879" y="183251"/>
                  </a:lnTo>
                  <a:lnTo>
                    <a:pt x="17352" y="219305"/>
                  </a:lnTo>
                  <a:lnTo>
                    <a:pt x="3622" y="259623"/>
                  </a:lnTo>
                  <a:lnTo>
                    <a:pt x="0" y="287279"/>
                  </a:lnTo>
                  <a:lnTo>
                    <a:pt x="9140" y="329156"/>
                  </a:lnTo>
                  <a:lnTo>
                    <a:pt x="23509" y="347818"/>
                  </a:lnTo>
                  <a:lnTo>
                    <a:pt x="32254" y="354433"/>
                  </a:lnTo>
                  <a:lnTo>
                    <a:pt x="42764" y="355333"/>
                  </a:lnTo>
                  <a:lnTo>
                    <a:pt x="66919" y="346974"/>
                  </a:lnTo>
                  <a:lnTo>
                    <a:pt x="95648" y="328126"/>
                  </a:lnTo>
                  <a:lnTo>
                    <a:pt x="118978" y="302135"/>
                  </a:lnTo>
                  <a:lnTo>
                    <a:pt x="143451" y="240085"/>
                  </a:lnTo>
                  <a:lnTo>
                    <a:pt x="158332" y="184923"/>
                  </a:lnTo>
                  <a:lnTo>
                    <a:pt x="165301" y="121731"/>
                  </a:lnTo>
                  <a:lnTo>
                    <a:pt x="176729" y="62976"/>
                  </a:lnTo>
                  <a:lnTo>
                    <a:pt x="184663" y="6309"/>
                  </a:lnTo>
                  <a:lnTo>
                    <a:pt x="184144" y="418"/>
                  </a:lnTo>
                  <a:lnTo>
                    <a:pt x="182628" y="0"/>
                  </a:lnTo>
                  <a:lnTo>
                    <a:pt x="180448" y="3231"/>
                  </a:lnTo>
                  <a:lnTo>
                    <a:pt x="176661" y="57772"/>
                  </a:lnTo>
                  <a:lnTo>
                    <a:pt x="176257" y="106216"/>
                  </a:lnTo>
                  <a:lnTo>
                    <a:pt x="176121" y="169399"/>
                  </a:lnTo>
                  <a:lnTo>
                    <a:pt x="184499" y="225770"/>
                  </a:lnTo>
                  <a:lnTo>
                    <a:pt x="197144" y="283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29227" y="942781"/>
              <a:ext cx="187167" cy="389280"/>
            </a:xfrm>
            <a:custGeom>
              <a:avLst/>
              <a:gdLst/>
              <a:ahLst/>
              <a:cxnLst/>
              <a:rect l="0" t="0" r="0" b="0"/>
              <a:pathLst>
                <a:path w="187167" h="389280">
                  <a:moveTo>
                    <a:pt x="134524" y="236410"/>
                  </a:moveTo>
                  <a:lnTo>
                    <a:pt x="116543" y="220769"/>
                  </a:lnTo>
                  <a:lnTo>
                    <a:pt x="99626" y="212691"/>
                  </a:lnTo>
                  <a:lnTo>
                    <a:pt x="64782" y="207155"/>
                  </a:lnTo>
                  <a:lnTo>
                    <a:pt x="44646" y="212100"/>
                  </a:lnTo>
                  <a:lnTo>
                    <a:pt x="36001" y="216694"/>
                  </a:lnTo>
                  <a:lnTo>
                    <a:pt x="23275" y="231157"/>
                  </a:lnTo>
                  <a:lnTo>
                    <a:pt x="5574" y="274627"/>
                  </a:lnTo>
                  <a:lnTo>
                    <a:pt x="0" y="314544"/>
                  </a:lnTo>
                  <a:lnTo>
                    <a:pt x="3938" y="356007"/>
                  </a:lnTo>
                  <a:lnTo>
                    <a:pt x="12535" y="377692"/>
                  </a:lnTo>
                  <a:lnTo>
                    <a:pt x="18103" y="386750"/>
                  </a:lnTo>
                  <a:lnTo>
                    <a:pt x="25325" y="389279"/>
                  </a:lnTo>
                  <a:lnTo>
                    <a:pt x="33648" y="387456"/>
                  </a:lnTo>
                  <a:lnTo>
                    <a:pt x="62131" y="368122"/>
                  </a:lnTo>
                  <a:lnTo>
                    <a:pt x="97607" y="330148"/>
                  </a:lnTo>
                  <a:lnTo>
                    <a:pt x="118740" y="273210"/>
                  </a:lnTo>
                  <a:lnTo>
                    <a:pt x="131059" y="212571"/>
                  </a:lnTo>
                  <a:lnTo>
                    <a:pt x="136617" y="161886"/>
                  </a:lnTo>
                  <a:lnTo>
                    <a:pt x="145673" y="112944"/>
                  </a:lnTo>
                  <a:lnTo>
                    <a:pt x="153624" y="54484"/>
                  </a:lnTo>
                  <a:lnTo>
                    <a:pt x="155001" y="6381"/>
                  </a:lnTo>
                  <a:lnTo>
                    <a:pt x="152855" y="0"/>
                  </a:lnTo>
                  <a:lnTo>
                    <a:pt x="149084" y="424"/>
                  </a:lnTo>
                  <a:lnTo>
                    <a:pt x="144231" y="5387"/>
                  </a:lnTo>
                  <a:lnTo>
                    <a:pt x="138838" y="23379"/>
                  </a:lnTo>
                  <a:lnTo>
                    <a:pt x="129026" y="80498"/>
                  </a:lnTo>
                  <a:lnTo>
                    <a:pt x="136211" y="140319"/>
                  </a:lnTo>
                  <a:lnTo>
                    <a:pt x="143306" y="197542"/>
                  </a:lnTo>
                  <a:lnTo>
                    <a:pt x="156275" y="256508"/>
                  </a:lnTo>
                  <a:lnTo>
                    <a:pt x="164078" y="276928"/>
                  </a:lnTo>
                  <a:lnTo>
                    <a:pt x="187166" y="310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16476" y="968621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4558"/>
                  </a:lnTo>
                  <a:lnTo>
                    <a:pt x="0" y="234566"/>
                  </a:lnTo>
                  <a:lnTo>
                    <a:pt x="0" y="29680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11191" y="1105329"/>
              <a:ext cx="242157" cy="25589"/>
            </a:xfrm>
            <a:custGeom>
              <a:avLst/>
              <a:gdLst/>
              <a:ahLst/>
              <a:cxnLst/>
              <a:rect l="0" t="0" r="0" b="0"/>
              <a:pathLst>
                <a:path w="242157" h="25589">
                  <a:moveTo>
                    <a:pt x="242156" y="21220"/>
                  </a:moveTo>
                  <a:lnTo>
                    <a:pt x="236567" y="4452"/>
                  </a:lnTo>
                  <a:lnTo>
                    <a:pt x="230241" y="683"/>
                  </a:lnTo>
                  <a:lnTo>
                    <a:pt x="173444" y="0"/>
                  </a:lnTo>
                  <a:lnTo>
                    <a:pt x="110232" y="11594"/>
                  </a:lnTo>
                  <a:lnTo>
                    <a:pt x="50110" y="24908"/>
                  </a:lnTo>
                  <a:lnTo>
                    <a:pt x="27731" y="25588"/>
                  </a:lnTo>
                  <a:lnTo>
                    <a:pt x="0" y="21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96924" y="937036"/>
              <a:ext cx="261961" cy="297590"/>
            </a:xfrm>
            <a:custGeom>
              <a:avLst/>
              <a:gdLst/>
              <a:ahLst/>
              <a:cxnLst/>
              <a:rect l="0" t="0" r="0" b="0"/>
              <a:pathLst>
                <a:path w="261961" h="297590">
                  <a:moveTo>
                    <a:pt x="9065" y="0"/>
                  </a:moveTo>
                  <a:lnTo>
                    <a:pt x="9065" y="58617"/>
                  </a:lnTo>
                  <a:lnTo>
                    <a:pt x="9065" y="121196"/>
                  </a:lnTo>
                  <a:lnTo>
                    <a:pt x="9065" y="171350"/>
                  </a:lnTo>
                  <a:lnTo>
                    <a:pt x="9065" y="230812"/>
                  </a:lnTo>
                  <a:lnTo>
                    <a:pt x="7896" y="293521"/>
                  </a:lnTo>
                  <a:lnTo>
                    <a:pt x="5946" y="293946"/>
                  </a:lnTo>
                  <a:lnTo>
                    <a:pt x="3476" y="290721"/>
                  </a:lnTo>
                  <a:lnTo>
                    <a:pt x="0" y="263824"/>
                  </a:lnTo>
                  <a:lnTo>
                    <a:pt x="5426" y="245547"/>
                  </a:lnTo>
                  <a:lnTo>
                    <a:pt x="34539" y="207507"/>
                  </a:lnTo>
                  <a:lnTo>
                    <a:pt x="48073" y="193221"/>
                  </a:lnTo>
                  <a:lnTo>
                    <a:pt x="54958" y="190815"/>
                  </a:lnTo>
                  <a:lnTo>
                    <a:pt x="61887" y="191551"/>
                  </a:lnTo>
                  <a:lnTo>
                    <a:pt x="68846" y="194381"/>
                  </a:lnTo>
                  <a:lnTo>
                    <a:pt x="89819" y="215132"/>
                  </a:lnTo>
                  <a:lnTo>
                    <a:pt x="116697" y="261990"/>
                  </a:lnTo>
                  <a:lnTo>
                    <a:pt x="126312" y="288795"/>
                  </a:lnTo>
                  <a:lnTo>
                    <a:pt x="127004" y="295476"/>
                  </a:lnTo>
                  <a:lnTo>
                    <a:pt x="125126" y="297589"/>
                  </a:lnTo>
                  <a:lnTo>
                    <a:pt x="121534" y="296659"/>
                  </a:lnTo>
                  <a:lnTo>
                    <a:pt x="121479" y="292529"/>
                  </a:lnTo>
                  <a:lnTo>
                    <a:pt x="127657" y="278582"/>
                  </a:lnTo>
                  <a:lnTo>
                    <a:pt x="173100" y="235253"/>
                  </a:lnTo>
                  <a:lnTo>
                    <a:pt x="230700" y="202097"/>
                  </a:lnTo>
                  <a:lnTo>
                    <a:pt x="256319" y="176474"/>
                  </a:lnTo>
                  <a:lnTo>
                    <a:pt x="260469" y="166782"/>
                  </a:lnTo>
                  <a:lnTo>
                    <a:pt x="261960" y="146655"/>
                  </a:lnTo>
                  <a:lnTo>
                    <a:pt x="258380" y="138714"/>
                  </a:lnTo>
                  <a:lnTo>
                    <a:pt x="245044" y="126771"/>
                  </a:lnTo>
                  <a:lnTo>
                    <a:pt x="212216" y="113471"/>
                  </a:lnTo>
                  <a:lnTo>
                    <a:pt x="201821" y="114252"/>
                  </a:lnTo>
                  <a:lnTo>
                    <a:pt x="184032" y="124478"/>
                  </a:lnTo>
                  <a:lnTo>
                    <a:pt x="153547" y="153573"/>
                  </a:lnTo>
                  <a:lnTo>
                    <a:pt x="139180" y="176269"/>
                  </a:lnTo>
                  <a:lnTo>
                    <a:pt x="129116" y="215354"/>
                  </a:lnTo>
                  <a:lnTo>
                    <a:pt x="133001" y="239602"/>
                  </a:lnTo>
                  <a:lnTo>
                    <a:pt x="143697" y="260908"/>
                  </a:lnTo>
                  <a:lnTo>
                    <a:pt x="160148" y="278176"/>
                  </a:lnTo>
                  <a:lnTo>
                    <a:pt x="170619" y="282547"/>
                  </a:lnTo>
                  <a:lnTo>
                    <a:pt x="23016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52835" y="1074746"/>
              <a:ext cx="121694" cy="159067"/>
            </a:xfrm>
            <a:custGeom>
              <a:avLst/>
              <a:gdLst/>
              <a:ahLst/>
              <a:cxnLst/>
              <a:rect l="0" t="0" r="0" b="0"/>
              <a:pathLst>
                <a:path w="121694" h="159067">
                  <a:moveTo>
                    <a:pt x="5880" y="9689"/>
                  </a:moveTo>
                  <a:lnTo>
                    <a:pt x="2760" y="58620"/>
                  </a:lnTo>
                  <a:lnTo>
                    <a:pt x="666" y="103346"/>
                  </a:lnTo>
                  <a:lnTo>
                    <a:pt x="11259" y="159066"/>
                  </a:lnTo>
                  <a:lnTo>
                    <a:pt x="10636" y="158407"/>
                  </a:lnTo>
                  <a:lnTo>
                    <a:pt x="9051" y="154457"/>
                  </a:lnTo>
                  <a:lnTo>
                    <a:pt x="3178" y="101788"/>
                  </a:lnTo>
                  <a:lnTo>
                    <a:pt x="0" y="74018"/>
                  </a:lnTo>
                  <a:lnTo>
                    <a:pt x="2487" y="42179"/>
                  </a:lnTo>
                  <a:lnTo>
                    <a:pt x="13730" y="17890"/>
                  </a:lnTo>
                  <a:lnTo>
                    <a:pt x="21642" y="8137"/>
                  </a:lnTo>
                  <a:lnTo>
                    <a:pt x="30426" y="2805"/>
                  </a:lnTo>
                  <a:lnTo>
                    <a:pt x="49545" y="0"/>
                  </a:lnTo>
                  <a:lnTo>
                    <a:pt x="58386" y="3230"/>
                  </a:lnTo>
                  <a:lnTo>
                    <a:pt x="96647" y="37607"/>
                  </a:lnTo>
                  <a:lnTo>
                    <a:pt x="112452" y="69954"/>
                  </a:lnTo>
                  <a:lnTo>
                    <a:pt x="121693" y="125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27171" y="1073906"/>
              <a:ext cx="136871" cy="147279"/>
            </a:xfrm>
            <a:custGeom>
              <a:avLst/>
              <a:gdLst/>
              <a:ahLst/>
              <a:cxnLst/>
              <a:rect l="0" t="0" r="0" b="0"/>
              <a:pathLst>
                <a:path w="136871" h="147279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30338" y="140848"/>
                  </a:lnTo>
                  <a:lnTo>
                    <a:pt x="37773" y="145371"/>
                  </a:lnTo>
                  <a:lnTo>
                    <a:pt x="55392" y="147278"/>
                  </a:lnTo>
                  <a:lnTo>
                    <a:pt x="71802" y="141106"/>
                  </a:lnTo>
                  <a:lnTo>
                    <a:pt x="86894" y="129394"/>
                  </a:lnTo>
                  <a:lnTo>
                    <a:pt x="107375" y="103070"/>
                  </a:lnTo>
                  <a:lnTo>
                    <a:pt x="125368" y="56495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31677" y="1020687"/>
              <a:ext cx="385091" cy="218591"/>
            </a:xfrm>
            <a:custGeom>
              <a:avLst/>
              <a:gdLst/>
              <a:ahLst/>
              <a:cxnLst/>
              <a:rect l="0" t="0" r="0" b="0"/>
              <a:pathLst>
                <a:path w="385091" h="218591">
                  <a:moveTo>
                    <a:pt x="16592" y="74276"/>
                  </a:moveTo>
                  <a:lnTo>
                    <a:pt x="8259" y="111754"/>
                  </a:lnTo>
                  <a:lnTo>
                    <a:pt x="6497" y="168767"/>
                  </a:lnTo>
                  <a:lnTo>
                    <a:pt x="6149" y="218590"/>
                  </a:lnTo>
                  <a:lnTo>
                    <a:pt x="2949" y="156270"/>
                  </a:lnTo>
                  <a:lnTo>
                    <a:pt x="0" y="129435"/>
                  </a:lnTo>
                  <a:lnTo>
                    <a:pt x="2589" y="101911"/>
                  </a:lnTo>
                  <a:lnTo>
                    <a:pt x="13878" y="80319"/>
                  </a:lnTo>
                  <a:lnTo>
                    <a:pt x="21802" y="71286"/>
                  </a:lnTo>
                  <a:lnTo>
                    <a:pt x="29424" y="67603"/>
                  </a:lnTo>
                  <a:lnTo>
                    <a:pt x="36845" y="67488"/>
                  </a:lnTo>
                  <a:lnTo>
                    <a:pt x="44132" y="69751"/>
                  </a:lnTo>
                  <a:lnTo>
                    <a:pt x="50160" y="75939"/>
                  </a:lnTo>
                  <a:lnTo>
                    <a:pt x="68240" y="119492"/>
                  </a:lnTo>
                  <a:lnTo>
                    <a:pt x="72081" y="132496"/>
                  </a:lnTo>
                  <a:lnTo>
                    <a:pt x="75811" y="137656"/>
                  </a:lnTo>
                  <a:lnTo>
                    <a:pt x="79468" y="137586"/>
                  </a:lnTo>
                  <a:lnTo>
                    <a:pt x="83076" y="134030"/>
                  </a:lnTo>
                  <a:lnTo>
                    <a:pt x="100794" y="76830"/>
                  </a:lnTo>
                  <a:lnTo>
                    <a:pt x="104312" y="65450"/>
                  </a:lnTo>
                  <a:lnTo>
                    <a:pt x="110167" y="56694"/>
                  </a:lnTo>
                  <a:lnTo>
                    <a:pt x="126031" y="43845"/>
                  </a:lnTo>
                  <a:lnTo>
                    <a:pt x="135175" y="43460"/>
                  </a:lnTo>
                  <a:lnTo>
                    <a:pt x="154693" y="52391"/>
                  </a:lnTo>
                  <a:lnTo>
                    <a:pt x="179823" y="82740"/>
                  </a:lnTo>
                  <a:lnTo>
                    <a:pt x="196498" y="121368"/>
                  </a:lnTo>
                  <a:lnTo>
                    <a:pt x="206547" y="169323"/>
                  </a:lnTo>
                  <a:lnTo>
                    <a:pt x="211079" y="171566"/>
                  </a:lnTo>
                  <a:lnTo>
                    <a:pt x="216440" y="170721"/>
                  </a:lnTo>
                  <a:lnTo>
                    <a:pt x="278092" y="134385"/>
                  </a:lnTo>
                  <a:lnTo>
                    <a:pt x="318461" y="114052"/>
                  </a:lnTo>
                  <a:lnTo>
                    <a:pt x="349312" y="87852"/>
                  </a:lnTo>
                  <a:lnTo>
                    <a:pt x="357490" y="67832"/>
                  </a:lnTo>
                  <a:lnTo>
                    <a:pt x="359955" y="44506"/>
                  </a:lnTo>
                  <a:lnTo>
                    <a:pt x="357151" y="22440"/>
                  </a:lnTo>
                  <a:lnTo>
                    <a:pt x="351256" y="13983"/>
                  </a:lnTo>
                  <a:lnTo>
                    <a:pt x="332228" y="1466"/>
                  </a:lnTo>
                  <a:lnTo>
                    <a:pt x="322942" y="0"/>
                  </a:lnTo>
                  <a:lnTo>
                    <a:pt x="314412" y="1362"/>
                  </a:lnTo>
                  <a:lnTo>
                    <a:pt x="298695" y="9115"/>
                  </a:lnTo>
                  <a:lnTo>
                    <a:pt x="262434" y="39843"/>
                  </a:lnTo>
                  <a:lnTo>
                    <a:pt x="246841" y="66024"/>
                  </a:lnTo>
                  <a:lnTo>
                    <a:pt x="234813" y="96008"/>
                  </a:lnTo>
                  <a:lnTo>
                    <a:pt x="235018" y="132708"/>
                  </a:lnTo>
                  <a:lnTo>
                    <a:pt x="248077" y="167628"/>
                  </a:lnTo>
                  <a:lnTo>
                    <a:pt x="266484" y="183227"/>
                  </a:lnTo>
                  <a:lnTo>
                    <a:pt x="290262" y="192889"/>
                  </a:lnTo>
                  <a:lnTo>
                    <a:pt x="328786" y="197158"/>
                  </a:lnTo>
                  <a:lnTo>
                    <a:pt x="385090" y="190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74348" y="1042321"/>
              <a:ext cx="131932" cy="161298"/>
            </a:xfrm>
            <a:custGeom>
              <a:avLst/>
              <a:gdLst/>
              <a:ahLst/>
              <a:cxnLst/>
              <a:rect l="0" t="0" r="0" b="0"/>
              <a:pathLst>
                <a:path w="131932" h="161298">
                  <a:moveTo>
                    <a:pt x="5590" y="0"/>
                  </a:moveTo>
                  <a:lnTo>
                    <a:pt x="0" y="16767"/>
                  </a:lnTo>
                  <a:lnTo>
                    <a:pt x="2114" y="55141"/>
                  </a:lnTo>
                  <a:lnTo>
                    <a:pt x="24918" y="114756"/>
                  </a:lnTo>
                  <a:lnTo>
                    <a:pt x="41627" y="161297"/>
                  </a:lnTo>
                  <a:lnTo>
                    <a:pt x="22763" y="104184"/>
                  </a:lnTo>
                  <a:lnTo>
                    <a:pt x="22191" y="83738"/>
                  </a:lnTo>
                  <a:lnTo>
                    <a:pt x="31355" y="42017"/>
                  </a:lnTo>
                  <a:lnTo>
                    <a:pt x="46629" y="10500"/>
                  </a:lnTo>
                  <a:lnTo>
                    <a:pt x="55176" y="4660"/>
                  </a:lnTo>
                  <a:lnTo>
                    <a:pt x="88392" y="861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45570" y="1063180"/>
              <a:ext cx="181809" cy="168655"/>
            </a:xfrm>
            <a:custGeom>
              <a:avLst/>
              <a:gdLst/>
              <a:ahLst/>
              <a:cxnLst/>
              <a:rect l="0" t="0" r="0" b="0"/>
              <a:pathLst>
                <a:path w="181809" h="168655">
                  <a:moveTo>
                    <a:pt x="129165" y="84426"/>
                  </a:moveTo>
                  <a:lnTo>
                    <a:pt x="126046" y="41734"/>
                  </a:lnTo>
                  <a:lnTo>
                    <a:pt x="119590" y="22168"/>
                  </a:lnTo>
                  <a:lnTo>
                    <a:pt x="108921" y="5673"/>
                  </a:lnTo>
                  <a:lnTo>
                    <a:pt x="100461" y="1508"/>
                  </a:lnTo>
                  <a:lnTo>
                    <a:pt x="78583" y="0"/>
                  </a:lnTo>
                  <a:lnTo>
                    <a:pt x="59501" y="6349"/>
                  </a:lnTo>
                  <a:lnTo>
                    <a:pt x="28187" y="29489"/>
                  </a:lnTo>
                  <a:lnTo>
                    <a:pt x="12158" y="55280"/>
                  </a:lnTo>
                  <a:lnTo>
                    <a:pt x="0" y="85149"/>
                  </a:lnTo>
                  <a:lnTo>
                    <a:pt x="167" y="127404"/>
                  </a:lnTo>
                  <a:lnTo>
                    <a:pt x="11001" y="150710"/>
                  </a:lnTo>
                  <a:lnTo>
                    <a:pt x="18804" y="160201"/>
                  </a:lnTo>
                  <a:lnTo>
                    <a:pt x="26345" y="164188"/>
                  </a:lnTo>
                  <a:lnTo>
                    <a:pt x="33712" y="164507"/>
                  </a:lnTo>
                  <a:lnTo>
                    <a:pt x="58379" y="153777"/>
                  </a:lnTo>
                  <a:lnTo>
                    <a:pt x="67936" y="148207"/>
                  </a:lnTo>
                  <a:lnTo>
                    <a:pt x="81675" y="132660"/>
                  </a:lnTo>
                  <a:lnTo>
                    <a:pt x="105617" y="88494"/>
                  </a:lnTo>
                  <a:lnTo>
                    <a:pt x="111126" y="84798"/>
                  </a:lnTo>
                  <a:lnTo>
                    <a:pt x="115969" y="87014"/>
                  </a:lnTo>
                  <a:lnTo>
                    <a:pt x="128375" y="109369"/>
                  </a:lnTo>
                  <a:lnTo>
                    <a:pt x="142579" y="135100"/>
                  </a:lnTo>
                  <a:lnTo>
                    <a:pt x="161605" y="154423"/>
                  </a:lnTo>
                  <a:lnTo>
                    <a:pt x="181808" y="168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32663" y="852808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37661"/>
                  </a:lnTo>
                  <a:lnTo>
                    <a:pt x="57" y="189747"/>
                  </a:lnTo>
                  <a:lnTo>
                    <a:pt x="17" y="239105"/>
                  </a:lnTo>
                  <a:lnTo>
                    <a:pt x="4" y="29770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32663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95792" y="1012425"/>
              <a:ext cx="221100" cy="19368"/>
            </a:xfrm>
            <a:custGeom>
              <a:avLst/>
              <a:gdLst/>
              <a:ahLst/>
              <a:cxnLst/>
              <a:rect l="0" t="0" r="0" b="0"/>
              <a:pathLst>
                <a:path w="221100" h="19368">
                  <a:moveTo>
                    <a:pt x="221099" y="19367"/>
                  </a:moveTo>
                  <a:lnTo>
                    <a:pt x="204331" y="2600"/>
                  </a:lnTo>
                  <a:lnTo>
                    <a:pt x="197052" y="0"/>
                  </a:lnTo>
                  <a:lnTo>
                    <a:pt x="189860" y="607"/>
                  </a:lnTo>
                  <a:lnTo>
                    <a:pt x="170950" y="5180"/>
                  </a:lnTo>
                  <a:lnTo>
                    <a:pt x="107857" y="8116"/>
                  </a:lnTo>
                  <a:lnTo>
                    <a:pt x="49641" y="14285"/>
                  </a:lnTo>
                  <a:lnTo>
                    <a:pt x="27522" y="13989"/>
                  </a:lnTo>
                  <a:lnTo>
                    <a:pt x="0" y="8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61745" y="1105492"/>
              <a:ext cx="137133" cy="136662"/>
            </a:xfrm>
            <a:custGeom>
              <a:avLst/>
              <a:gdLst/>
              <a:ahLst/>
              <a:cxnLst/>
              <a:rect l="0" t="0" r="0" b="0"/>
              <a:pathLst>
                <a:path w="137133" h="136662">
                  <a:moveTo>
                    <a:pt x="92016" y="0"/>
                  </a:moveTo>
                  <a:lnTo>
                    <a:pt x="60734" y="9575"/>
                  </a:lnTo>
                  <a:lnTo>
                    <a:pt x="22329" y="39403"/>
                  </a:lnTo>
                  <a:lnTo>
                    <a:pt x="6507" y="65487"/>
                  </a:lnTo>
                  <a:lnTo>
                    <a:pt x="0" y="101032"/>
                  </a:lnTo>
                  <a:lnTo>
                    <a:pt x="2596" y="111808"/>
                  </a:lnTo>
                  <a:lnTo>
                    <a:pt x="14839" y="130021"/>
                  </a:lnTo>
                  <a:lnTo>
                    <a:pt x="25357" y="134644"/>
                  </a:lnTo>
                  <a:lnTo>
                    <a:pt x="52641" y="136661"/>
                  </a:lnTo>
                  <a:lnTo>
                    <a:pt x="89708" y="131219"/>
                  </a:lnTo>
                  <a:lnTo>
                    <a:pt x="108928" y="119151"/>
                  </a:lnTo>
                  <a:lnTo>
                    <a:pt x="124099" y="102089"/>
                  </a:lnTo>
                  <a:lnTo>
                    <a:pt x="134741" y="82807"/>
                  </a:lnTo>
                  <a:lnTo>
                    <a:pt x="137132" y="62539"/>
                  </a:lnTo>
                  <a:lnTo>
                    <a:pt x="129134" y="20932"/>
                  </a:lnTo>
                  <a:lnTo>
                    <a:pt x="122941" y="9303"/>
                  </a:lnTo>
                  <a:lnTo>
                    <a:pt x="1130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48517" y="1031792"/>
              <a:ext cx="115815" cy="171356"/>
            </a:xfrm>
            <a:custGeom>
              <a:avLst/>
              <a:gdLst/>
              <a:ahLst/>
              <a:cxnLst/>
              <a:rect l="0" t="0" r="0" b="0"/>
              <a:pathLst>
                <a:path w="115815" h="171356">
                  <a:moveTo>
                    <a:pt x="0" y="84228"/>
                  </a:moveTo>
                  <a:lnTo>
                    <a:pt x="15642" y="110615"/>
                  </a:lnTo>
                  <a:lnTo>
                    <a:pt x="36098" y="171355"/>
                  </a:lnTo>
                  <a:lnTo>
                    <a:pt x="17176" y="114694"/>
                  </a:lnTo>
                  <a:lnTo>
                    <a:pt x="18088" y="78307"/>
                  </a:lnTo>
                  <a:lnTo>
                    <a:pt x="29097" y="57810"/>
                  </a:lnTo>
                  <a:lnTo>
                    <a:pt x="45688" y="42071"/>
                  </a:lnTo>
                  <a:lnTo>
                    <a:pt x="106664" y="1093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93436" y="1010735"/>
              <a:ext cx="195892" cy="221100"/>
            </a:xfrm>
            <a:custGeom>
              <a:avLst/>
              <a:gdLst/>
              <a:ahLst/>
              <a:cxnLst/>
              <a:rect l="0" t="0" r="0" b="0"/>
              <a:pathLst>
                <a:path w="195892" h="221100">
                  <a:moveTo>
                    <a:pt x="123579" y="0"/>
                  </a:moveTo>
                  <a:lnTo>
                    <a:pt x="117990" y="16768"/>
                  </a:lnTo>
                  <a:lnTo>
                    <a:pt x="112834" y="20537"/>
                  </a:lnTo>
                  <a:lnTo>
                    <a:pt x="105888" y="21880"/>
                  </a:lnTo>
                  <a:lnTo>
                    <a:pt x="76223" y="24421"/>
                  </a:lnTo>
                  <a:lnTo>
                    <a:pt x="40917" y="35702"/>
                  </a:lnTo>
                  <a:lnTo>
                    <a:pt x="20160" y="48623"/>
                  </a:lnTo>
                  <a:lnTo>
                    <a:pt x="3136" y="66064"/>
                  </a:lnTo>
                  <a:lnTo>
                    <a:pt x="0" y="74458"/>
                  </a:lnTo>
                  <a:lnTo>
                    <a:pt x="249" y="82394"/>
                  </a:lnTo>
                  <a:lnTo>
                    <a:pt x="2755" y="90025"/>
                  </a:lnTo>
                  <a:lnTo>
                    <a:pt x="10274" y="95112"/>
                  </a:lnTo>
                  <a:lnTo>
                    <a:pt x="48803" y="102271"/>
                  </a:lnTo>
                  <a:lnTo>
                    <a:pt x="94925" y="106732"/>
                  </a:lnTo>
                  <a:lnTo>
                    <a:pt x="154164" y="134476"/>
                  </a:lnTo>
                  <a:lnTo>
                    <a:pt x="186454" y="154749"/>
                  </a:lnTo>
                  <a:lnTo>
                    <a:pt x="192402" y="163997"/>
                  </a:lnTo>
                  <a:lnTo>
                    <a:pt x="195891" y="186752"/>
                  </a:lnTo>
                  <a:lnTo>
                    <a:pt x="190423" y="206223"/>
                  </a:lnTo>
                  <a:lnTo>
                    <a:pt x="185689" y="214691"/>
                  </a:lnTo>
                  <a:lnTo>
                    <a:pt x="176684" y="219167"/>
                  </a:lnTo>
                  <a:lnTo>
                    <a:pt x="120205" y="221064"/>
                  </a:lnTo>
                  <a:lnTo>
                    <a:pt x="76176" y="221088"/>
                  </a:lnTo>
                  <a:lnTo>
                    <a:pt x="3935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905658" y="1650003"/>
            <a:ext cx="2284685" cy="657864"/>
            <a:chOff x="1905658" y="1650003"/>
            <a:chExt cx="2284685" cy="657864"/>
          </a:xfrm>
        </p:grpSpPr>
        <p:sp>
          <p:nvSpPr>
            <p:cNvPr id="49" name="Freeform 48"/>
            <p:cNvSpPr/>
            <p:nvPr/>
          </p:nvSpPr>
          <p:spPr>
            <a:xfrm>
              <a:off x="1905658" y="1947772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126342" y="0"/>
                  </a:moveTo>
                  <a:lnTo>
                    <a:pt x="120752" y="16767"/>
                  </a:lnTo>
                  <a:lnTo>
                    <a:pt x="108650" y="28119"/>
                  </a:lnTo>
                  <a:lnTo>
                    <a:pt x="61058" y="4867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68870" y="1758259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5989" y="143767"/>
                  </a:lnTo>
                  <a:lnTo>
                    <a:pt x="21226" y="204436"/>
                  </a:lnTo>
                  <a:lnTo>
                    <a:pt x="29193" y="262694"/>
                  </a:lnTo>
                  <a:lnTo>
                    <a:pt x="31113" y="319262"/>
                  </a:lnTo>
                  <a:lnTo>
                    <a:pt x="38728" y="362411"/>
                  </a:lnTo>
                  <a:lnTo>
                    <a:pt x="39857" y="365610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22678" y="1800373"/>
              <a:ext cx="125177" cy="294799"/>
            </a:xfrm>
            <a:custGeom>
              <a:avLst/>
              <a:gdLst/>
              <a:ahLst/>
              <a:cxnLst/>
              <a:rect l="0" t="0" r="0" b="0"/>
              <a:pathLst>
                <a:path w="125177" h="294799">
                  <a:moveTo>
                    <a:pt x="125176" y="0"/>
                  </a:moveTo>
                  <a:lnTo>
                    <a:pt x="115601" y="24046"/>
                  </a:lnTo>
                  <a:lnTo>
                    <a:pt x="65278" y="86287"/>
                  </a:lnTo>
                  <a:lnTo>
                    <a:pt x="16368" y="142429"/>
                  </a:lnTo>
                  <a:lnTo>
                    <a:pt x="2338" y="165467"/>
                  </a:lnTo>
                  <a:lnTo>
                    <a:pt x="0" y="176992"/>
                  </a:lnTo>
                  <a:lnTo>
                    <a:pt x="3642" y="199156"/>
                  </a:lnTo>
                  <a:lnTo>
                    <a:pt x="16179" y="217585"/>
                  </a:lnTo>
                  <a:lnTo>
                    <a:pt x="33449" y="232405"/>
                  </a:lnTo>
                  <a:lnTo>
                    <a:pt x="92844" y="274300"/>
                  </a:lnTo>
                  <a:lnTo>
                    <a:pt x="106127" y="285688"/>
                  </a:lnTo>
                  <a:lnTo>
                    <a:pt x="12517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79440" y="1914156"/>
              <a:ext cx="126532" cy="212601"/>
            </a:xfrm>
            <a:custGeom>
              <a:avLst/>
              <a:gdLst/>
              <a:ahLst/>
              <a:cxnLst/>
              <a:rect l="0" t="0" r="0" b="0"/>
              <a:pathLst>
                <a:path w="126532" h="212601">
                  <a:moveTo>
                    <a:pt x="0" y="138901"/>
                  </a:moveTo>
                  <a:lnTo>
                    <a:pt x="17981" y="123259"/>
                  </a:lnTo>
                  <a:lnTo>
                    <a:pt x="74354" y="98124"/>
                  </a:lnTo>
                  <a:lnTo>
                    <a:pt x="120839" y="59052"/>
                  </a:lnTo>
                  <a:lnTo>
                    <a:pt x="125013" y="49403"/>
                  </a:lnTo>
                  <a:lnTo>
                    <a:pt x="126531" y="26204"/>
                  </a:lnTo>
                  <a:lnTo>
                    <a:pt x="122959" y="16976"/>
                  </a:lnTo>
                  <a:lnTo>
                    <a:pt x="109630" y="3604"/>
                  </a:lnTo>
                  <a:lnTo>
                    <a:pt x="88889" y="0"/>
                  </a:lnTo>
                  <a:lnTo>
                    <a:pt x="43035" y="7218"/>
                  </a:lnTo>
                  <a:lnTo>
                    <a:pt x="34539" y="12508"/>
                  </a:lnTo>
                  <a:lnTo>
                    <a:pt x="21980" y="27744"/>
                  </a:lnTo>
                  <a:lnTo>
                    <a:pt x="8332" y="56052"/>
                  </a:lnTo>
                  <a:lnTo>
                    <a:pt x="6823" y="76343"/>
                  </a:lnTo>
                  <a:lnTo>
                    <a:pt x="15386" y="117965"/>
                  </a:lnTo>
                  <a:lnTo>
                    <a:pt x="36144" y="155054"/>
                  </a:lnTo>
                  <a:lnTo>
                    <a:pt x="64522" y="184501"/>
                  </a:lnTo>
                  <a:lnTo>
                    <a:pt x="103212" y="205837"/>
                  </a:lnTo>
                  <a:lnTo>
                    <a:pt x="126342" y="212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65858" y="1949864"/>
              <a:ext cx="129816" cy="170298"/>
            </a:xfrm>
            <a:custGeom>
              <a:avLst/>
              <a:gdLst/>
              <a:ahLst/>
              <a:cxnLst/>
              <a:rect l="0" t="0" r="0" b="0"/>
              <a:pathLst>
                <a:path w="129816" h="170298">
                  <a:moveTo>
                    <a:pt x="45209" y="71607"/>
                  </a:moveTo>
                  <a:lnTo>
                    <a:pt x="56387" y="82785"/>
                  </a:lnTo>
                  <a:lnTo>
                    <a:pt x="62020" y="83739"/>
                  </a:lnTo>
                  <a:lnTo>
                    <a:pt x="68115" y="82035"/>
                  </a:lnTo>
                  <a:lnTo>
                    <a:pt x="124572" y="42909"/>
                  </a:lnTo>
                  <a:lnTo>
                    <a:pt x="128533" y="33758"/>
                  </a:lnTo>
                  <a:lnTo>
                    <a:pt x="129815" y="11111"/>
                  </a:lnTo>
                  <a:lnTo>
                    <a:pt x="125010" y="4370"/>
                  </a:lnTo>
                  <a:lnTo>
                    <a:pt x="117127" y="1046"/>
                  </a:lnTo>
                  <a:lnTo>
                    <a:pt x="107192" y="0"/>
                  </a:lnTo>
                  <a:lnTo>
                    <a:pt x="86795" y="5077"/>
                  </a:lnTo>
                  <a:lnTo>
                    <a:pt x="45105" y="21811"/>
                  </a:lnTo>
                  <a:lnTo>
                    <a:pt x="27225" y="38557"/>
                  </a:lnTo>
                  <a:lnTo>
                    <a:pt x="2272" y="81846"/>
                  </a:lnTo>
                  <a:lnTo>
                    <a:pt x="0" y="103064"/>
                  </a:lnTo>
                  <a:lnTo>
                    <a:pt x="4059" y="123023"/>
                  </a:lnTo>
                  <a:lnTo>
                    <a:pt x="13662" y="139692"/>
                  </a:lnTo>
                  <a:lnTo>
                    <a:pt x="28848" y="151780"/>
                  </a:lnTo>
                  <a:lnTo>
                    <a:pt x="72783" y="169072"/>
                  </a:lnTo>
                  <a:lnTo>
                    <a:pt x="96068" y="170297"/>
                  </a:lnTo>
                  <a:lnTo>
                    <a:pt x="129437" y="166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11108" y="1975327"/>
              <a:ext cx="158650" cy="332540"/>
            </a:xfrm>
            <a:custGeom>
              <a:avLst/>
              <a:gdLst/>
              <a:ahLst/>
              <a:cxnLst/>
              <a:rect l="0" t="0" r="0" b="0"/>
              <a:pathLst>
                <a:path w="158650" h="332540">
                  <a:moveTo>
                    <a:pt x="0" y="119844"/>
                  </a:moveTo>
                  <a:lnTo>
                    <a:pt x="11179" y="131022"/>
                  </a:lnTo>
                  <a:lnTo>
                    <a:pt x="16667" y="152108"/>
                  </a:lnTo>
                  <a:lnTo>
                    <a:pt x="25779" y="207715"/>
                  </a:lnTo>
                  <a:lnTo>
                    <a:pt x="38844" y="263759"/>
                  </a:lnTo>
                  <a:lnTo>
                    <a:pt x="52690" y="316771"/>
                  </a:lnTo>
                  <a:lnTo>
                    <a:pt x="57343" y="332539"/>
                  </a:lnTo>
                  <a:lnTo>
                    <a:pt x="38738" y="302308"/>
                  </a:lnTo>
                  <a:lnTo>
                    <a:pt x="26939" y="246875"/>
                  </a:lnTo>
                  <a:lnTo>
                    <a:pt x="14984" y="195802"/>
                  </a:lnTo>
                  <a:lnTo>
                    <a:pt x="11409" y="140654"/>
                  </a:lnTo>
                  <a:lnTo>
                    <a:pt x="4579" y="77914"/>
                  </a:lnTo>
                  <a:lnTo>
                    <a:pt x="7105" y="51685"/>
                  </a:lnTo>
                  <a:lnTo>
                    <a:pt x="15246" y="30669"/>
                  </a:lnTo>
                  <a:lnTo>
                    <a:pt x="20693" y="21790"/>
                  </a:lnTo>
                  <a:lnTo>
                    <a:pt x="29003" y="15870"/>
                  </a:lnTo>
                  <a:lnTo>
                    <a:pt x="83657" y="0"/>
                  </a:lnTo>
                  <a:lnTo>
                    <a:pt x="93206" y="173"/>
                  </a:lnTo>
                  <a:lnTo>
                    <a:pt x="110055" y="6606"/>
                  </a:lnTo>
                  <a:lnTo>
                    <a:pt x="154221" y="43169"/>
                  </a:lnTo>
                  <a:lnTo>
                    <a:pt x="157796" y="52349"/>
                  </a:lnTo>
                  <a:lnTo>
                    <a:pt x="158649" y="75028"/>
                  </a:lnTo>
                  <a:lnTo>
                    <a:pt x="152009" y="94466"/>
                  </a:lnTo>
                  <a:lnTo>
                    <a:pt x="146963" y="102925"/>
                  </a:lnTo>
                  <a:lnTo>
                    <a:pt x="131998" y="115444"/>
                  </a:lnTo>
                  <a:lnTo>
                    <a:pt x="123094" y="120420"/>
                  </a:lnTo>
                  <a:lnTo>
                    <a:pt x="106961" y="122829"/>
                  </a:lnTo>
                  <a:lnTo>
                    <a:pt x="84228" y="119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79673" y="1789844"/>
              <a:ext cx="10504" cy="305328"/>
            </a:xfrm>
            <a:custGeom>
              <a:avLst/>
              <a:gdLst/>
              <a:ahLst/>
              <a:cxnLst/>
              <a:rect l="0" t="0" r="0" b="0"/>
              <a:pathLst>
                <a:path w="10504" h="305328">
                  <a:moveTo>
                    <a:pt x="10503" y="0"/>
                  </a:moveTo>
                  <a:lnTo>
                    <a:pt x="3267" y="28726"/>
                  </a:lnTo>
                  <a:lnTo>
                    <a:pt x="950" y="77922"/>
                  </a:lnTo>
                  <a:lnTo>
                    <a:pt x="264" y="131232"/>
                  </a:lnTo>
                  <a:lnTo>
                    <a:pt x="60" y="189792"/>
                  </a:lnTo>
                  <a:lnTo>
                    <a:pt x="0" y="243538"/>
                  </a:lnTo>
                  <a:lnTo>
                    <a:pt x="1152" y="284939"/>
                  </a:lnTo>
                  <a:lnTo>
                    <a:pt x="1050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05948" y="193724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30978" y="2195"/>
                  </a:lnTo>
                  <a:lnTo>
                    <a:pt x="96130" y="3770"/>
                  </a:lnTo>
                  <a:lnTo>
                    <a:pt x="47324" y="91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16518" y="1737202"/>
              <a:ext cx="300975" cy="379026"/>
            </a:xfrm>
            <a:custGeom>
              <a:avLst/>
              <a:gdLst/>
              <a:ahLst/>
              <a:cxnLst/>
              <a:rect l="0" t="0" r="0" b="0"/>
              <a:pathLst>
                <a:path w="300975" h="379026">
                  <a:moveTo>
                    <a:pt x="0" y="0"/>
                  </a:moveTo>
                  <a:lnTo>
                    <a:pt x="9065" y="58617"/>
                  </a:lnTo>
                  <a:lnTo>
                    <a:pt x="18669" y="121452"/>
                  </a:lnTo>
                  <a:lnTo>
                    <a:pt x="26174" y="181528"/>
                  </a:lnTo>
                  <a:lnTo>
                    <a:pt x="30516" y="238455"/>
                  </a:lnTo>
                  <a:lnTo>
                    <a:pt x="31374" y="294760"/>
                  </a:lnTo>
                  <a:lnTo>
                    <a:pt x="31444" y="308810"/>
                  </a:lnTo>
                  <a:lnTo>
                    <a:pt x="30321" y="313498"/>
                  </a:lnTo>
                  <a:lnTo>
                    <a:pt x="28403" y="311944"/>
                  </a:lnTo>
                  <a:lnTo>
                    <a:pt x="24322" y="297739"/>
                  </a:lnTo>
                  <a:lnTo>
                    <a:pt x="23194" y="263434"/>
                  </a:lnTo>
                  <a:lnTo>
                    <a:pt x="30918" y="225973"/>
                  </a:lnTo>
                  <a:lnTo>
                    <a:pt x="41428" y="207277"/>
                  </a:lnTo>
                  <a:lnTo>
                    <a:pt x="48675" y="202525"/>
                  </a:lnTo>
                  <a:lnTo>
                    <a:pt x="66087" y="200365"/>
                  </a:lnTo>
                  <a:lnTo>
                    <a:pt x="82404" y="206424"/>
                  </a:lnTo>
                  <a:lnTo>
                    <a:pt x="90031" y="211316"/>
                  </a:lnTo>
                  <a:lnTo>
                    <a:pt x="101625" y="226109"/>
                  </a:lnTo>
                  <a:lnTo>
                    <a:pt x="129586" y="281636"/>
                  </a:lnTo>
                  <a:lnTo>
                    <a:pt x="150411" y="342154"/>
                  </a:lnTo>
                  <a:lnTo>
                    <a:pt x="155256" y="348595"/>
                  </a:lnTo>
                  <a:lnTo>
                    <a:pt x="160826" y="350550"/>
                  </a:lnTo>
                  <a:lnTo>
                    <a:pt x="174423" y="346483"/>
                  </a:lnTo>
                  <a:lnTo>
                    <a:pt x="208629" y="324807"/>
                  </a:lnTo>
                  <a:lnTo>
                    <a:pt x="268654" y="271569"/>
                  </a:lnTo>
                  <a:lnTo>
                    <a:pt x="296410" y="241512"/>
                  </a:lnTo>
                  <a:lnTo>
                    <a:pt x="300552" y="231198"/>
                  </a:lnTo>
                  <a:lnTo>
                    <a:pt x="300974" y="220812"/>
                  </a:lnTo>
                  <a:lnTo>
                    <a:pt x="298915" y="210379"/>
                  </a:lnTo>
                  <a:lnTo>
                    <a:pt x="294033" y="202254"/>
                  </a:lnTo>
                  <a:lnTo>
                    <a:pt x="279250" y="190106"/>
                  </a:lnTo>
                  <a:lnTo>
                    <a:pt x="245607" y="182279"/>
                  </a:lnTo>
                  <a:lnTo>
                    <a:pt x="235098" y="184690"/>
                  </a:lnTo>
                  <a:lnTo>
                    <a:pt x="217182" y="196728"/>
                  </a:lnTo>
                  <a:lnTo>
                    <a:pt x="199531" y="223236"/>
                  </a:lnTo>
                  <a:lnTo>
                    <a:pt x="192481" y="264495"/>
                  </a:lnTo>
                  <a:lnTo>
                    <a:pt x="195981" y="308176"/>
                  </a:lnTo>
                  <a:lnTo>
                    <a:pt x="204476" y="330379"/>
                  </a:lnTo>
                  <a:lnTo>
                    <a:pt x="210017" y="339576"/>
                  </a:lnTo>
                  <a:lnTo>
                    <a:pt x="225532" y="352914"/>
                  </a:lnTo>
                  <a:lnTo>
                    <a:pt x="271985" y="373680"/>
                  </a:lnTo>
                  <a:lnTo>
                    <a:pt x="294798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96886" y="1650003"/>
              <a:ext cx="193457" cy="426533"/>
            </a:xfrm>
            <a:custGeom>
              <a:avLst/>
              <a:gdLst/>
              <a:ahLst/>
              <a:cxnLst/>
              <a:rect l="0" t="0" r="0" b="0"/>
              <a:pathLst>
                <a:path w="193457" h="426533">
                  <a:moveTo>
                    <a:pt x="140813" y="297769"/>
                  </a:moveTo>
                  <a:lnTo>
                    <a:pt x="140813" y="275412"/>
                  </a:lnTo>
                  <a:lnTo>
                    <a:pt x="134574" y="258196"/>
                  </a:lnTo>
                  <a:lnTo>
                    <a:pt x="111505" y="228081"/>
                  </a:lnTo>
                  <a:lnTo>
                    <a:pt x="85726" y="212260"/>
                  </a:lnTo>
                  <a:lnTo>
                    <a:pt x="76012" y="211517"/>
                  </a:lnTo>
                  <a:lnTo>
                    <a:pt x="55861" y="216930"/>
                  </a:lnTo>
                  <a:lnTo>
                    <a:pt x="30374" y="233132"/>
                  </a:lnTo>
                  <a:lnTo>
                    <a:pt x="18420" y="252274"/>
                  </a:lnTo>
                  <a:lnTo>
                    <a:pt x="1213" y="302690"/>
                  </a:lnTo>
                  <a:lnTo>
                    <a:pt x="0" y="326862"/>
                  </a:lnTo>
                  <a:lnTo>
                    <a:pt x="4530" y="349304"/>
                  </a:lnTo>
                  <a:lnTo>
                    <a:pt x="33021" y="402908"/>
                  </a:lnTo>
                  <a:lnTo>
                    <a:pt x="49622" y="417807"/>
                  </a:lnTo>
                  <a:lnTo>
                    <a:pt x="58962" y="423417"/>
                  </a:lnTo>
                  <a:lnTo>
                    <a:pt x="81818" y="426532"/>
                  </a:lnTo>
                  <a:lnTo>
                    <a:pt x="94464" y="425725"/>
                  </a:lnTo>
                  <a:lnTo>
                    <a:pt x="114754" y="415469"/>
                  </a:lnTo>
                  <a:lnTo>
                    <a:pt x="131571" y="398043"/>
                  </a:lnTo>
                  <a:lnTo>
                    <a:pt x="153023" y="361925"/>
                  </a:lnTo>
                  <a:lnTo>
                    <a:pt x="166137" y="320417"/>
                  </a:lnTo>
                  <a:lnTo>
                    <a:pt x="171713" y="270424"/>
                  </a:lnTo>
                  <a:lnTo>
                    <a:pt x="177914" y="212848"/>
                  </a:lnTo>
                  <a:lnTo>
                    <a:pt x="174553" y="158223"/>
                  </a:lnTo>
                  <a:lnTo>
                    <a:pt x="171867" y="106163"/>
                  </a:lnTo>
                  <a:lnTo>
                    <a:pt x="161072" y="49177"/>
                  </a:lnTo>
                  <a:lnTo>
                    <a:pt x="147674" y="3779"/>
                  </a:lnTo>
                  <a:lnTo>
                    <a:pt x="144218" y="0"/>
                  </a:lnTo>
                  <a:lnTo>
                    <a:pt x="140743" y="990"/>
                  </a:lnTo>
                  <a:lnTo>
                    <a:pt x="137257" y="5160"/>
                  </a:lnTo>
                  <a:lnTo>
                    <a:pt x="132351" y="38974"/>
                  </a:lnTo>
                  <a:lnTo>
                    <a:pt x="139098" y="95567"/>
                  </a:lnTo>
                  <a:lnTo>
                    <a:pt x="148577" y="158738"/>
                  </a:lnTo>
                  <a:lnTo>
                    <a:pt x="156385" y="216623"/>
                  </a:lnTo>
                  <a:lnTo>
                    <a:pt x="169192" y="273118"/>
                  </a:lnTo>
                  <a:lnTo>
                    <a:pt x="179507" y="309442"/>
                  </a:lnTo>
                  <a:lnTo>
                    <a:pt x="182987" y="313740"/>
                  </a:lnTo>
                  <a:lnTo>
                    <a:pt x="193456" y="318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252415" y="1631917"/>
            <a:ext cx="3755438" cy="505369"/>
            <a:chOff x="4252415" y="1631917"/>
            <a:chExt cx="3755438" cy="505369"/>
          </a:xfrm>
        </p:grpSpPr>
        <p:sp>
          <p:nvSpPr>
            <p:cNvPr id="60" name="Freeform 59"/>
            <p:cNvSpPr/>
            <p:nvPr/>
          </p:nvSpPr>
          <p:spPr>
            <a:xfrm>
              <a:off x="4252415" y="1852621"/>
              <a:ext cx="138691" cy="189908"/>
            </a:xfrm>
            <a:custGeom>
              <a:avLst/>
              <a:gdLst/>
              <a:ahLst/>
              <a:cxnLst/>
              <a:rect l="0" t="0" r="0" b="0"/>
              <a:pathLst>
                <a:path w="138691" h="189908">
                  <a:moveTo>
                    <a:pt x="1098" y="116208"/>
                  </a:moveTo>
                  <a:lnTo>
                    <a:pt x="6687" y="99440"/>
                  </a:lnTo>
                  <a:lnTo>
                    <a:pt x="11843" y="95670"/>
                  </a:lnTo>
                  <a:lnTo>
                    <a:pt x="18789" y="94327"/>
                  </a:lnTo>
                  <a:lnTo>
                    <a:pt x="26930" y="94602"/>
                  </a:lnTo>
                  <a:lnTo>
                    <a:pt x="83759" y="75292"/>
                  </a:lnTo>
                  <a:lnTo>
                    <a:pt x="104517" y="66438"/>
                  </a:lnTo>
                  <a:lnTo>
                    <a:pt x="121541" y="54703"/>
                  </a:lnTo>
                  <a:lnTo>
                    <a:pt x="133787" y="38569"/>
                  </a:lnTo>
                  <a:lnTo>
                    <a:pt x="138690" y="29354"/>
                  </a:lnTo>
                  <a:lnTo>
                    <a:pt x="138449" y="20871"/>
                  </a:lnTo>
                  <a:lnTo>
                    <a:pt x="134780" y="12875"/>
                  </a:lnTo>
                  <a:lnTo>
                    <a:pt x="128824" y="5205"/>
                  </a:lnTo>
                  <a:lnTo>
                    <a:pt x="121343" y="1262"/>
                  </a:lnTo>
                  <a:lnTo>
                    <a:pt x="103673" y="0"/>
                  </a:lnTo>
                  <a:lnTo>
                    <a:pt x="73994" y="11456"/>
                  </a:lnTo>
                  <a:lnTo>
                    <a:pt x="26210" y="58947"/>
                  </a:lnTo>
                  <a:lnTo>
                    <a:pt x="4769" y="91963"/>
                  </a:lnTo>
                  <a:lnTo>
                    <a:pt x="0" y="114791"/>
                  </a:lnTo>
                  <a:lnTo>
                    <a:pt x="2950" y="136635"/>
                  </a:lnTo>
                  <a:lnTo>
                    <a:pt x="12059" y="158042"/>
                  </a:lnTo>
                  <a:lnTo>
                    <a:pt x="20104" y="163984"/>
                  </a:lnTo>
                  <a:lnTo>
                    <a:pt x="79885" y="179619"/>
                  </a:lnTo>
                  <a:lnTo>
                    <a:pt x="106383" y="189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47965" y="1884105"/>
              <a:ext cx="142461" cy="158424"/>
            </a:xfrm>
            <a:custGeom>
              <a:avLst/>
              <a:gdLst/>
              <a:ahLst/>
              <a:cxnLst/>
              <a:rect l="0" t="0" r="0" b="0"/>
              <a:pathLst>
                <a:path w="142461" h="158424">
                  <a:moveTo>
                    <a:pt x="5589" y="84724"/>
                  </a:moveTo>
                  <a:lnTo>
                    <a:pt x="5589" y="133654"/>
                  </a:lnTo>
                  <a:lnTo>
                    <a:pt x="5589" y="153264"/>
                  </a:lnTo>
                  <a:lnTo>
                    <a:pt x="0" y="97938"/>
                  </a:lnTo>
                  <a:lnTo>
                    <a:pt x="2113" y="57053"/>
                  </a:lnTo>
                  <a:lnTo>
                    <a:pt x="10283" y="36941"/>
                  </a:lnTo>
                  <a:lnTo>
                    <a:pt x="34592" y="4965"/>
                  </a:lnTo>
                  <a:lnTo>
                    <a:pt x="42472" y="1136"/>
                  </a:lnTo>
                  <a:lnTo>
                    <a:pt x="60586" y="0"/>
                  </a:lnTo>
                  <a:lnTo>
                    <a:pt x="90514" y="11527"/>
                  </a:lnTo>
                  <a:lnTo>
                    <a:pt x="116020" y="35350"/>
                  </a:lnTo>
                  <a:lnTo>
                    <a:pt x="132806" y="75813"/>
                  </a:lnTo>
                  <a:lnTo>
                    <a:pt x="140552" y="136039"/>
                  </a:lnTo>
                  <a:lnTo>
                    <a:pt x="142460" y="158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21116" y="1926715"/>
              <a:ext cx="155450" cy="168590"/>
            </a:xfrm>
            <a:custGeom>
              <a:avLst/>
              <a:gdLst/>
              <a:ahLst/>
              <a:cxnLst/>
              <a:rect l="0" t="0" r="0" b="0"/>
              <a:pathLst>
                <a:path w="155450" h="168590">
                  <a:moveTo>
                    <a:pt x="116707" y="31585"/>
                  </a:moveTo>
                  <a:lnTo>
                    <a:pt x="111118" y="9228"/>
                  </a:lnTo>
                  <a:lnTo>
                    <a:pt x="104793" y="3812"/>
                  </a:lnTo>
                  <a:lnTo>
                    <a:pt x="95896" y="1372"/>
                  </a:lnTo>
                  <a:lnTo>
                    <a:pt x="85286" y="914"/>
                  </a:lnTo>
                  <a:lnTo>
                    <a:pt x="64138" y="6645"/>
                  </a:lnTo>
                  <a:lnTo>
                    <a:pt x="44210" y="18161"/>
                  </a:lnTo>
                  <a:lnTo>
                    <a:pt x="19837" y="45545"/>
                  </a:lnTo>
                  <a:lnTo>
                    <a:pt x="5024" y="69765"/>
                  </a:lnTo>
                  <a:lnTo>
                    <a:pt x="0" y="93008"/>
                  </a:lnTo>
                  <a:lnTo>
                    <a:pt x="2836" y="115036"/>
                  </a:lnTo>
                  <a:lnTo>
                    <a:pt x="11896" y="136525"/>
                  </a:lnTo>
                  <a:lnTo>
                    <a:pt x="35739" y="162764"/>
                  </a:lnTo>
                  <a:lnTo>
                    <a:pt x="45181" y="167001"/>
                  </a:lnTo>
                  <a:lnTo>
                    <a:pt x="65031" y="168589"/>
                  </a:lnTo>
                  <a:lnTo>
                    <a:pt x="95937" y="157317"/>
                  </a:lnTo>
                  <a:lnTo>
                    <a:pt x="127321" y="139159"/>
                  </a:lnTo>
                  <a:lnTo>
                    <a:pt x="142092" y="122680"/>
                  </a:lnTo>
                  <a:lnTo>
                    <a:pt x="151386" y="102487"/>
                  </a:lnTo>
                  <a:lnTo>
                    <a:pt x="155449" y="65981"/>
                  </a:lnTo>
                  <a:lnTo>
                    <a:pt x="152253" y="43363"/>
                  </a:lnTo>
                  <a:lnTo>
                    <a:pt x="143814" y="24731"/>
                  </a:lnTo>
                  <a:lnTo>
                    <a:pt x="133434" y="10991"/>
                  </a:lnTo>
                  <a:lnTo>
                    <a:pt x="1167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28021" y="1919950"/>
              <a:ext cx="194073" cy="154165"/>
            </a:xfrm>
            <a:custGeom>
              <a:avLst/>
              <a:gdLst/>
              <a:ahLst/>
              <a:cxnLst/>
              <a:rect l="0" t="0" r="0" b="0"/>
              <a:pathLst>
                <a:path w="194073" h="154165">
                  <a:moveTo>
                    <a:pt x="4559" y="27822"/>
                  </a:moveTo>
                  <a:lnTo>
                    <a:pt x="4559" y="86438"/>
                  </a:lnTo>
                  <a:lnTo>
                    <a:pt x="10625" y="131254"/>
                  </a:lnTo>
                  <a:lnTo>
                    <a:pt x="0" y="93146"/>
                  </a:lnTo>
                  <a:lnTo>
                    <a:pt x="1388" y="60045"/>
                  </a:lnTo>
                  <a:lnTo>
                    <a:pt x="13508" y="18589"/>
                  </a:lnTo>
                  <a:lnTo>
                    <a:pt x="24524" y="1881"/>
                  </a:lnTo>
                  <a:lnTo>
                    <a:pt x="29567" y="0"/>
                  </a:lnTo>
                  <a:lnTo>
                    <a:pt x="34099" y="2254"/>
                  </a:lnTo>
                  <a:lnTo>
                    <a:pt x="55368" y="31090"/>
                  </a:lnTo>
                  <a:lnTo>
                    <a:pt x="69656" y="65965"/>
                  </a:lnTo>
                  <a:lnTo>
                    <a:pt x="73694" y="70798"/>
                  </a:lnTo>
                  <a:lnTo>
                    <a:pt x="77555" y="70511"/>
                  </a:lnTo>
                  <a:lnTo>
                    <a:pt x="81299" y="66809"/>
                  </a:lnTo>
                  <a:lnTo>
                    <a:pt x="102784" y="16094"/>
                  </a:lnTo>
                  <a:lnTo>
                    <a:pt x="109817" y="10645"/>
                  </a:lnTo>
                  <a:lnTo>
                    <a:pt x="130109" y="7709"/>
                  </a:lnTo>
                  <a:lnTo>
                    <a:pt x="139731" y="12074"/>
                  </a:lnTo>
                  <a:lnTo>
                    <a:pt x="156663" y="29401"/>
                  </a:lnTo>
                  <a:lnTo>
                    <a:pt x="182315" y="89005"/>
                  </a:lnTo>
                  <a:lnTo>
                    <a:pt x="190588" y="121989"/>
                  </a:lnTo>
                  <a:lnTo>
                    <a:pt x="194072" y="154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95792" y="1968829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85264" y="184248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90549" y="1907573"/>
              <a:ext cx="136871" cy="145485"/>
            </a:xfrm>
            <a:custGeom>
              <a:avLst/>
              <a:gdLst/>
              <a:ahLst/>
              <a:cxnLst/>
              <a:rect l="0" t="0" r="0" b="0"/>
              <a:pathLst>
                <a:path w="136871" h="145485">
                  <a:moveTo>
                    <a:pt x="0" y="71784"/>
                  </a:moveTo>
                  <a:lnTo>
                    <a:pt x="5589" y="133877"/>
                  </a:lnTo>
                  <a:lnTo>
                    <a:pt x="6065" y="136576"/>
                  </a:lnTo>
                  <a:lnTo>
                    <a:pt x="1544" y="107286"/>
                  </a:lnTo>
                  <a:lnTo>
                    <a:pt x="305" y="56440"/>
                  </a:lnTo>
                  <a:lnTo>
                    <a:pt x="6375" y="35329"/>
                  </a:lnTo>
                  <a:lnTo>
                    <a:pt x="29335" y="2712"/>
                  </a:lnTo>
                  <a:lnTo>
                    <a:pt x="38274" y="0"/>
                  </a:lnTo>
                  <a:lnTo>
                    <a:pt x="60685" y="3225"/>
                  </a:lnTo>
                  <a:lnTo>
                    <a:pt x="80003" y="15577"/>
                  </a:lnTo>
                  <a:lnTo>
                    <a:pt x="95219" y="32765"/>
                  </a:lnTo>
                  <a:lnTo>
                    <a:pt x="122257" y="93113"/>
                  </a:lnTo>
                  <a:lnTo>
                    <a:pt x="136870" y="145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51242" y="1899791"/>
              <a:ext cx="197277" cy="174889"/>
            </a:xfrm>
            <a:custGeom>
              <a:avLst/>
              <a:gdLst/>
              <a:ahLst/>
              <a:cxnLst/>
              <a:rect l="0" t="0" r="0" b="0"/>
              <a:pathLst>
                <a:path w="197277" h="174889">
                  <a:moveTo>
                    <a:pt x="123576" y="58509"/>
                  </a:moveTo>
                  <a:lnTo>
                    <a:pt x="114001" y="27227"/>
                  </a:lnTo>
                  <a:lnTo>
                    <a:pt x="103333" y="11071"/>
                  </a:lnTo>
                  <a:lnTo>
                    <a:pt x="94873" y="5826"/>
                  </a:lnTo>
                  <a:lnTo>
                    <a:pt x="72995" y="0"/>
                  </a:lnTo>
                  <a:lnTo>
                    <a:pt x="62949" y="786"/>
                  </a:lnTo>
                  <a:lnTo>
                    <a:pt x="45548" y="7898"/>
                  </a:lnTo>
                  <a:lnTo>
                    <a:pt x="22598" y="25056"/>
                  </a:lnTo>
                  <a:lnTo>
                    <a:pt x="6569" y="50547"/>
                  </a:lnTo>
                  <a:lnTo>
                    <a:pt x="0" y="85916"/>
                  </a:lnTo>
                  <a:lnTo>
                    <a:pt x="3643" y="120442"/>
                  </a:lnTo>
                  <a:lnTo>
                    <a:pt x="12171" y="139067"/>
                  </a:lnTo>
                  <a:lnTo>
                    <a:pt x="36710" y="170088"/>
                  </a:lnTo>
                  <a:lnTo>
                    <a:pt x="44608" y="173839"/>
                  </a:lnTo>
                  <a:lnTo>
                    <a:pt x="62743" y="174888"/>
                  </a:lnTo>
                  <a:lnTo>
                    <a:pt x="92683" y="163312"/>
                  </a:lnTo>
                  <a:lnTo>
                    <a:pt x="107117" y="148372"/>
                  </a:lnTo>
                  <a:lnTo>
                    <a:pt x="125914" y="110185"/>
                  </a:lnTo>
                  <a:lnTo>
                    <a:pt x="127345" y="89665"/>
                  </a:lnTo>
                  <a:lnTo>
                    <a:pt x="126421" y="75866"/>
                  </a:lnTo>
                  <a:lnTo>
                    <a:pt x="127813" y="77099"/>
                  </a:lnTo>
                  <a:lnTo>
                    <a:pt x="144021" y="119665"/>
                  </a:lnTo>
                  <a:lnTo>
                    <a:pt x="159569" y="136772"/>
                  </a:lnTo>
                  <a:lnTo>
                    <a:pt x="167459" y="141100"/>
                  </a:lnTo>
                  <a:lnTo>
                    <a:pt x="175058" y="142816"/>
                  </a:lnTo>
                  <a:lnTo>
                    <a:pt x="197276" y="142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12122" y="1631917"/>
              <a:ext cx="52210" cy="400084"/>
            </a:xfrm>
            <a:custGeom>
              <a:avLst/>
              <a:gdLst/>
              <a:ahLst/>
              <a:cxnLst/>
              <a:rect l="0" t="0" r="0" b="0"/>
              <a:pathLst>
                <a:path w="52210" h="40008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10874" y="144850"/>
                  </a:lnTo>
                  <a:lnTo>
                    <a:pt x="17735" y="196816"/>
                  </a:lnTo>
                  <a:lnTo>
                    <a:pt x="28459" y="252307"/>
                  </a:lnTo>
                  <a:lnTo>
                    <a:pt x="38723" y="314047"/>
                  </a:lnTo>
                  <a:lnTo>
                    <a:pt x="48527" y="375062"/>
                  </a:lnTo>
                  <a:lnTo>
                    <a:pt x="5220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74818" y="1833648"/>
              <a:ext cx="263214" cy="19368"/>
            </a:xfrm>
            <a:custGeom>
              <a:avLst/>
              <a:gdLst/>
              <a:ahLst/>
              <a:cxnLst/>
              <a:rect l="0" t="0" r="0" b="0"/>
              <a:pathLst>
                <a:path w="263214" h="19368">
                  <a:moveTo>
                    <a:pt x="263213" y="19367"/>
                  </a:moveTo>
                  <a:lnTo>
                    <a:pt x="252034" y="2599"/>
                  </a:lnTo>
                  <a:lnTo>
                    <a:pt x="242892" y="0"/>
                  </a:lnTo>
                  <a:lnTo>
                    <a:pt x="186193" y="6400"/>
                  </a:lnTo>
                  <a:lnTo>
                    <a:pt x="124256" y="13946"/>
                  </a:lnTo>
                  <a:lnTo>
                    <a:pt x="75552" y="17761"/>
                  </a:lnTo>
                  <a:lnTo>
                    <a:pt x="13185" y="19155"/>
                  </a:lnTo>
                  <a:lnTo>
                    <a:pt x="0" y="19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36210" y="1926891"/>
              <a:ext cx="109975" cy="118111"/>
            </a:xfrm>
            <a:custGeom>
              <a:avLst/>
              <a:gdLst/>
              <a:ahLst/>
              <a:cxnLst/>
              <a:rect l="0" t="0" r="0" b="0"/>
              <a:pathLst>
                <a:path w="109975" h="118111">
                  <a:moveTo>
                    <a:pt x="86049" y="41938"/>
                  </a:moveTo>
                  <a:lnTo>
                    <a:pt x="86049" y="19581"/>
                  </a:lnTo>
                  <a:lnTo>
                    <a:pt x="82539" y="11825"/>
                  </a:lnTo>
                  <a:lnTo>
                    <a:pt x="69281" y="88"/>
                  </a:lnTo>
                  <a:lnTo>
                    <a:pt x="60832" y="0"/>
                  </a:lnTo>
                  <a:lnTo>
                    <a:pt x="42086" y="9261"/>
                  </a:lnTo>
                  <a:lnTo>
                    <a:pt x="17391" y="34205"/>
                  </a:lnTo>
                  <a:lnTo>
                    <a:pt x="845" y="63823"/>
                  </a:lnTo>
                  <a:lnTo>
                    <a:pt x="0" y="74076"/>
                  </a:lnTo>
                  <a:lnTo>
                    <a:pt x="5301" y="94826"/>
                  </a:lnTo>
                  <a:lnTo>
                    <a:pt x="12330" y="102933"/>
                  </a:lnTo>
                  <a:lnTo>
                    <a:pt x="32618" y="115060"/>
                  </a:lnTo>
                  <a:lnTo>
                    <a:pt x="54113" y="118110"/>
                  </a:lnTo>
                  <a:lnTo>
                    <a:pt x="74195" y="114396"/>
                  </a:lnTo>
                  <a:lnTo>
                    <a:pt x="90919" y="104947"/>
                  </a:lnTo>
                  <a:lnTo>
                    <a:pt x="103032" y="86709"/>
                  </a:lnTo>
                  <a:lnTo>
                    <a:pt x="109974" y="64176"/>
                  </a:lnTo>
                  <a:lnTo>
                    <a:pt x="109161" y="42463"/>
                  </a:lnTo>
                  <a:lnTo>
                    <a:pt x="96537" y="10508"/>
                  </a:lnTo>
                  <a:lnTo>
                    <a:pt x="90701" y="5776"/>
                  </a:lnTo>
                  <a:lnTo>
                    <a:pt x="84471" y="4962"/>
                  </a:lnTo>
                  <a:lnTo>
                    <a:pt x="64992" y="10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95958" y="1874072"/>
              <a:ext cx="84229" cy="167509"/>
            </a:xfrm>
            <a:custGeom>
              <a:avLst/>
              <a:gdLst/>
              <a:ahLst/>
              <a:cxnLst/>
              <a:rect l="0" t="0" r="0" b="0"/>
              <a:pathLst>
                <a:path w="84229" h="167509">
                  <a:moveTo>
                    <a:pt x="0" y="31586"/>
                  </a:moveTo>
                  <a:lnTo>
                    <a:pt x="0" y="53942"/>
                  </a:lnTo>
                  <a:lnTo>
                    <a:pt x="6239" y="71158"/>
                  </a:lnTo>
                  <a:lnTo>
                    <a:pt x="11179" y="79024"/>
                  </a:lnTo>
                  <a:lnTo>
                    <a:pt x="20276" y="132507"/>
                  </a:lnTo>
                  <a:lnTo>
                    <a:pt x="26545" y="167033"/>
                  </a:lnTo>
                  <a:lnTo>
                    <a:pt x="25886" y="167508"/>
                  </a:lnTo>
                  <a:lnTo>
                    <a:pt x="16422" y="143052"/>
                  </a:lnTo>
                  <a:lnTo>
                    <a:pt x="12275" y="108936"/>
                  </a:lnTo>
                  <a:lnTo>
                    <a:pt x="16636" y="69192"/>
                  </a:lnTo>
                  <a:lnTo>
                    <a:pt x="28451" y="44790"/>
                  </a:lnTo>
                  <a:lnTo>
                    <a:pt x="45400" y="2458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64823" y="1891867"/>
              <a:ext cx="162785" cy="171837"/>
            </a:xfrm>
            <a:custGeom>
              <a:avLst/>
              <a:gdLst/>
              <a:ahLst/>
              <a:cxnLst/>
              <a:rect l="0" t="0" r="0" b="0"/>
              <a:pathLst>
                <a:path w="162785" h="171837">
                  <a:moveTo>
                    <a:pt x="136462" y="34848"/>
                  </a:moveTo>
                  <a:lnTo>
                    <a:pt x="130872" y="18080"/>
                  </a:lnTo>
                  <a:lnTo>
                    <a:pt x="118770" y="6728"/>
                  </a:lnTo>
                  <a:lnTo>
                    <a:pt x="110629" y="2063"/>
                  </a:lnTo>
                  <a:lnTo>
                    <a:pt x="92225" y="0"/>
                  </a:lnTo>
                  <a:lnTo>
                    <a:pt x="51815" y="8207"/>
                  </a:lnTo>
                  <a:lnTo>
                    <a:pt x="20524" y="23315"/>
                  </a:lnTo>
                  <a:lnTo>
                    <a:pt x="5775" y="39081"/>
                  </a:lnTo>
                  <a:lnTo>
                    <a:pt x="204" y="48198"/>
                  </a:lnTo>
                  <a:lnTo>
                    <a:pt x="0" y="53107"/>
                  </a:lnTo>
                  <a:lnTo>
                    <a:pt x="3373" y="55209"/>
                  </a:lnTo>
                  <a:lnTo>
                    <a:pt x="58061" y="56983"/>
                  </a:lnTo>
                  <a:lnTo>
                    <a:pt x="120375" y="64958"/>
                  </a:lnTo>
                  <a:lnTo>
                    <a:pt x="141400" y="72017"/>
                  </a:lnTo>
                  <a:lnTo>
                    <a:pt x="150283" y="77174"/>
                  </a:lnTo>
                  <a:lnTo>
                    <a:pt x="156204" y="85292"/>
                  </a:lnTo>
                  <a:lnTo>
                    <a:pt x="162784" y="106791"/>
                  </a:lnTo>
                  <a:lnTo>
                    <a:pt x="159469" y="128824"/>
                  </a:lnTo>
                  <a:lnTo>
                    <a:pt x="144449" y="157839"/>
                  </a:lnTo>
                  <a:lnTo>
                    <a:pt x="138277" y="165975"/>
                  </a:lnTo>
                  <a:lnTo>
                    <a:pt x="129483" y="170229"/>
                  </a:lnTo>
                  <a:lnTo>
                    <a:pt x="107234" y="171836"/>
                  </a:lnTo>
                  <a:lnTo>
                    <a:pt x="64398" y="163336"/>
                  </a:lnTo>
                  <a:lnTo>
                    <a:pt x="31177" y="150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38235" y="1684559"/>
              <a:ext cx="21019" cy="389556"/>
            </a:xfrm>
            <a:custGeom>
              <a:avLst/>
              <a:gdLst/>
              <a:ahLst/>
              <a:cxnLst/>
              <a:rect l="0" t="0" r="0" b="0"/>
              <a:pathLst>
                <a:path w="21019" h="389556">
                  <a:moveTo>
                    <a:pt x="10490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0" y="144851"/>
                  </a:lnTo>
                  <a:lnTo>
                    <a:pt x="0" y="202406"/>
                  </a:lnTo>
                  <a:lnTo>
                    <a:pt x="5562" y="258324"/>
                  </a:lnTo>
                  <a:lnTo>
                    <a:pt x="16752" y="321215"/>
                  </a:lnTo>
                  <a:lnTo>
                    <a:pt x="20176" y="369340"/>
                  </a:lnTo>
                  <a:lnTo>
                    <a:pt x="2101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32911" y="1863544"/>
              <a:ext cx="263214" cy="37515"/>
            </a:xfrm>
            <a:custGeom>
              <a:avLst/>
              <a:gdLst/>
              <a:ahLst/>
              <a:cxnLst/>
              <a:rect l="0" t="0" r="0" b="0"/>
              <a:pathLst>
                <a:path w="263214" h="37515">
                  <a:moveTo>
                    <a:pt x="263213" y="0"/>
                  </a:moveTo>
                  <a:lnTo>
                    <a:pt x="252035" y="11178"/>
                  </a:lnTo>
                  <a:lnTo>
                    <a:pt x="217138" y="23719"/>
                  </a:lnTo>
                  <a:lnTo>
                    <a:pt x="161348" y="30031"/>
                  </a:lnTo>
                  <a:lnTo>
                    <a:pt x="105268" y="34398"/>
                  </a:lnTo>
                  <a:lnTo>
                    <a:pt x="77202" y="37514"/>
                  </a:lnTo>
                  <a:lnTo>
                    <a:pt x="27295" y="29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85595" y="1705616"/>
              <a:ext cx="284271" cy="357970"/>
            </a:xfrm>
            <a:custGeom>
              <a:avLst/>
              <a:gdLst/>
              <a:ahLst/>
              <a:cxnLst/>
              <a:rect l="0" t="0" r="0" b="0"/>
              <a:pathLst>
                <a:path w="284271" h="357970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8406" y="151228"/>
                  </a:lnTo>
                  <a:lnTo>
                    <a:pt x="16789" y="203646"/>
                  </a:lnTo>
                  <a:lnTo>
                    <a:pt x="20963" y="255052"/>
                  </a:lnTo>
                  <a:lnTo>
                    <a:pt x="29142" y="314936"/>
                  </a:lnTo>
                  <a:lnTo>
                    <a:pt x="30500" y="332994"/>
                  </a:lnTo>
                  <a:lnTo>
                    <a:pt x="32661" y="276074"/>
                  </a:lnTo>
                  <a:lnTo>
                    <a:pt x="41133" y="242847"/>
                  </a:lnTo>
                  <a:lnTo>
                    <a:pt x="51817" y="221406"/>
                  </a:lnTo>
                  <a:lnTo>
                    <a:pt x="59111" y="215454"/>
                  </a:lnTo>
                  <a:lnTo>
                    <a:pt x="67484" y="212656"/>
                  </a:lnTo>
                  <a:lnTo>
                    <a:pt x="76575" y="211961"/>
                  </a:lnTo>
                  <a:lnTo>
                    <a:pt x="84976" y="215007"/>
                  </a:lnTo>
                  <a:lnTo>
                    <a:pt x="100548" y="227750"/>
                  </a:lnTo>
                  <a:lnTo>
                    <a:pt x="128440" y="264526"/>
                  </a:lnTo>
                  <a:lnTo>
                    <a:pt x="160053" y="327669"/>
                  </a:lnTo>
                  <a:lnTo>
                    <a:pt x="165966" y="357050"/>
                  </a:lnTo>
                  <a:lnTo>
                    <a:pt x="166796" y="355017"/>
                  </a:lnTo>
                  <a:lnTo>
                    <a:pt x="167350" y="348982"/>
                  </a:lnTo>
                  <a:lnTo>
                    <a:pt x="179307" y="323721"/>
                  </a:lnTo>
                  <a:lnTo>
                    <a:pt x="197667" y="299598"/>
                  </a:lnTo>
                  <a:lnTo>
                    <a:pt x="240110" y="265477"/>
                  </a:lnTo>
                  <a:lnTo>
                    <a:pt x="269828" y="227135"/>
                  </a:lnTo>
                  <a:lnTo>
                    <a:pt x="272302" y="219274"/>
                  </a:lnTo>
                  <a:lnTo>
                    <a:pt x="271612" y="211693"/>
                  </a:lnTo>
                  <a:lnTo>
                    <a:pt x="268813" y="204300"/>
                  </a:lnTo>
                  <a:lnTo>
                    <a:pt x="263436" y="200541"/>
                  </a:lnTo>
                  <a:lnTo>
                    <a:pt x="248105" y="199483"/>
                  </a:lnTo>
                  <a:lnTo>
                    <a:pt x="219742" y="211055"/>
                  </a:lnTo>
                  <a:lnTo>
                    <a:pt x="202558" y="229113"/>
                  </a:lnTo>
                  <a:lnTo>
                    <a:pt x="194701" y="240479"/>
                  </a:lnTo>
                  <a:lnTo>
                    <a:pt x="189089" y="262467"/>
                  </a:lnTo>
                  <a:lnTo>
                    <a:pt x="195019" y="310769"/>
                  </a:lnTo>
                  <a:lnTo>
                    <a:pt x="200203" y="320653"/>
                  </a:lnTo>
                  <a:lnTo>
                    <a:pt x="215321" y="334755"/>
                  </a:lnTo>
                  <a:lnTo>
                    <a:pt x="243564" y="349271"/>
                  </a:lnTo>
                  <a:lnTo>
                    <a:pt x="28427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82083" y="1870737"/>
              <a:ext cx="178343" cy="207699"/>
            </a:xfrm>
            <a:custGeom>
              <a:avLst/>
              <a:gdLst/>
              <a:ahLst/>
              <a:cxnLst/>
              <a:rect l="0" t="0" r="0" b="0"/>
              <a:pathLst>
                <a:path w="178343" h="207699">
                  <a:moveTo>
                    <a:pt x="145751" y="55978"/>
                  </a:moveTo>
                  <a:lnTo>
                    <a:pt x="136176" y="31931"/>
                  </a:lnTo>
                  <a:lnTo>
                    <a:pt x="125508" y="17604"/>
                  </a:lnTo>
                  <a:lnTo>
                    <a:pt x="100758" y="1974"/>
                  </a:lnTo>
                  <a:lnTo>
                    <a:pt x="78181" y="0"/>
                  </a:lnTo>
                  <a:lnTo>
                    <a:pt x="25559" y="8266"/>
                  </a:lnTo>
                  <a:lnTo>
                    <a:pt x="15320" y="13641"/>
                  </a:lnTo>
                  <a:lnTo>
                    <a:pt x="824" y="28973"/>
                  </a:lnTo>
                  <a:lnTo>
                    <a:pt x="0" y="35635"/>
                  </a:lnTo>
                  <a:lnTo>
                    <a:pt x="2960" y="41246"/>
                  </a:lnTo>
                  <a:lnTo>
                    <a:pt x="15608" y="50600"/>
                  </a:lnTo>
                  <a:lnTo>
                    <a:pt x="67998" y="69770"/>
                  </a:lnTo>
                  <a:lnTo>
                    <a:pt x="102436" y="80471"/>
                  </a:lnTo>
                  <a:lnTo>
                    <a:pt x="121040" y="93770"/>
                  </a:lnTo>
                  <a:lnTo>
                    <a:pt x="171701" y="151279"/>
                  </a:lnTo>
                  <a:lnTo>
                    <a:pt x="177089" y="161626"/>
                  </a:lnTo>
                  <a:lnTo>
                    <a:pt x="178342" y="172033"/>
                  </a:lnTo>
                  <a:lnTo>
                    <a:pt x="173494" y="192956"/>
                  </a:lnTo>
                  <a:lnTo>
                    <a:pt x="165416" y="199939"/>
                  </a:lnTo>
                  <a:lnTo>
                    <a:pt x="140843" y="207698"/>
                  </a:lnTo>
                  <a:lnTo>
                    <a:pt x="113544" y="204907"/>
                  </a:lnTo>
                  <a:lnTo>
                    <a:pt x="50994" y="182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14367" y="1947060"/>
              <a:ext cx="176680" cy="190226"/>
            </a:xfrm>
            <a:custGeom>
              <a:avLst/>
              <a:gdLst/>
              <a:ahLst/>
              <a:cxnLst/>
              <a:rect l="0" t="0" r="0" b="0"/>
              <a:pathLst>
                <a:path w="176680" h="190226">
                  <a:moveTo>
                    <a:pt x="113509" y="42826"/>
                  </a:moveTo>
                  <a:lnTo>
                    <a:pt x="107919" y="26058"/>
                  </a:lnTo>
                  <a:lnTo>
                    <a:pt x="95817" y="11587"/>
                  </a:lnTo>
                  <a:lnTo>
                    <a:pt x="87676" y="4452"/>
                  </a:lnTo>
                  <a:lnTo>
                    <a:pt x="78739" y="866"/>
                  </a:lnTo>
                  <a:lnTo>
                    <a:pt x="59452" y="0"/>
                  </a:lnTo>
                  <a:lnTo>
                    <a:pt x="42300" y="6635"/>
                  </a:lnTo>
                  <a:lnTo>
                    <a:pt x="34451" y="11679"/>
                  </a:lnTo>
                  <a:lnTo>
                    <a:pt x="22610" y="26643"/>
                  </a:lnTo>
                  <a:lnTo>
                    <a:pt x="5477" y="64845"/>
                  </a:lnTo>
                  <a:lnTo>
                    <a:pt x="0" y="101343"/>
                  </a:lnTo>
                  <a:lnTo>
                    <a:pt x="3967" y="136203"/>
                  </a:lnTo>
                  <a:lnTo>
                    <a:pt x="12571" y="154907"/>
                  </a:lnTo>
                  <a:lnTo>
                    <a:pt x="18141" y="163170"/>
                  </a:lnTo>
                  <a:lnTo>
                    <a:pt x="25364" y="167509"/>
                  </a:lnTo>
                  <a:lnTo>
                    <a:pt x="42748" y="169210"/>
                  </a:lnTo>
                  <a:lnTo>
                    <a:pt x="59052" y="162947"/>
                  </a:lnTo>
                  <a:lnTo>
                    <a:pt x="74098" y="151195"/>
                  </a:lnTo>
                  <a:lnTo>
                    <a:pt x="94552" y="124848"/>
                  </a:lnTo>
                  <a:lnTo>
                    <a:pt x="104304" y="105016"/>
                  </a:lnTo>
                  <a:lnTo>
                    <a:pt x="106298" y="84504"/>
                  </a:lnTo>
                  <a:lnTo>
                    <a:pt x="105192" y="74121"/>
                  </a:lnTo>
                  <a:lnTo>
                    <a:pt x="105625" y="70708"/>
                  </a:lnTo>
                  <a:lnTo>
                    <a:pt x="107083" y="71942"/>
                  </a:lnTo>
                  <a:lnTo>
                    <a:pt x="133376" y="131617"/>
                  </a:lnTo>
                  <a:lnTo>
                    <a:pt x="176679" y="190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33161" y="1963227"/>
              <a:ext cx="374692" cy="163530"/>
            </a:xfrm>
            <a:custGeom>
              <a:avLst/>
              <a:gdLst/>
              <a:ahLst/>
              <a:cxnLst/>
              <a:rect l="0" t="0" r="0" b="0"/>
              <a:pathLst>
                <a:path w="374692" h="163530">
                  <a:moveTo>
                    <a:pt x="0" y="47716"/>
                  </a:moveTo>
                  <a:lnTo>
                    <a:pt x="0" y="101860"/>
                  </a:lnTo>
                  <a:lnTo>
                    <a:pt x="5589" y="151218"/>
                  </a:lnTo>
                  <a:lnTo>
                    <a:pt x="7235" y="152982"/>
                  </a:lnTo>
                  <a:lnTo>
                    <a:pt x="10239" y="91335"/>
                  </a:lnTo>
                  <a:lnTo>
                    <a:pt x="12782" y="51801"/>
                  </a:lnTo>
                  <a:lnTo>
                    <a:pt x="21668" y="28474"/>
                  </a:lnTo>
                  <a:lnTo>
                    <a:pt x="28483" y="22020"/>
                  </a:lnTo>
                  <a:lnTo>
                    <a:pt x="36536" y="18887"/>
                  </a:lnTo>
                  <a:lnTo>
                    <a:pt x="45414" y="17968"/>
                  </a:lnTo>
                  <a:lnTo>
                    <a:pt x="53672" y="20865"/>
                  </a:lnTo>
                  <a:lnTo>
                    <a:pt x="69088" y="33442"/>
                  </a:lnTo>
                  <a:lnTo>
                    <a:pt x="85331" y="60254"/>
                  </a:lnTo>
                  <a:lnTo>
                    <a:pt x="97553" y="90425"/>
                  </a:lnTo>
                  <a:lnTo>
                    <a:pt x="101300" y="93736"/>
                  </a:lnTo>
                  <a:lnTo>
                    <a:pt x="104968" y="92434"/>
                  </a:lnTo>
                  <a:lnTo>
                    <a:pt x="112163" y="81628"/>
                  </a:lnTo>
                  <a:lnTo>
                    <a:pt x="134518" y="25939"/>
                  </a:lnTo>
                  <a:lnTo>
                    <a:pt x="145963" y="5282"/>
                  </a:lnTo>
                  <a:lnTo>
                    <a:pt x="152290" y="709"/>
                  </a:lnTo>
                  <a:lnTo>
                    <a:pt x="158849" y="0"/>
                  </a:lnTo>
                  <a:lnTo>
                    <a:pt x="172374" y="5452"/>
                  </a:lnTo>
                  <a:lnTo>
                    <a:pt x="186184" y="15673"/>
                  </a:lnTo>
                  <a:lnTo>
                    <a:pt x="207113" y="51350"/>
                  </a:lnTo>
                  <a:lnTo>
                    <a:pt x="218336" y="107402"/>
                  </a:lnTo>
                  <a:lnTo>
                    <a:pt x="219870" y="135464"/>
                  </a:lnTo>
                  <a:lnTo>
                    <a:pt x="222619" y="141310"/>
                  </a:lnTo>
                  <a:lnTo>
                    <a:pt x="226791" y="141697"/>
                  </a:lnTo>
                  <a:lnTo>
                    <a:pt x="285219" y="106682"/>
                  </a:lnTo>
                  <a:lnTo>
                    <a:pt x="341935" y="71066"/>
                  </a:lnTo>
                  <a:lnTo>
                    <a:pt x="364396" y="50865"/>
                  </a:lnTo>
                  <a:lnTo>
                    <a:pt x="372523" y="30788"/>
                  </a:lnTo>
                  <a:lnTo>
                    <a:pt x="374691" y="18883"/>
                  </a:lnTo>
                  <a:lnTo>
                    <a:pt x="371457" y="12116"/>
                  </a:lnTo>
                  <a:lnTo>
                    <a:pt x="364621" y="8775"/>
                  </a:lnTo>
                  <a:lnTo>
                    <a:pt x="355384" y="7717"/>
                  </a:lnTo>
                  <a:lnTo>
                    <a:pt x="335763" y="12781"/>
                  </a:lnTo>
                  <a:lnTo>
                    <a:pt x="316514" y="24000"/>
                  </a:lnTo>
                  <a:lnTo>
                    <a:pt x="277799" y="69809"/>
                  </a:lnTo>
                  <a:lnTo>
                    <a:pt x="272815" y="93410"/>
                  </a:lnTo>
                  <a:lnTo>
                    <a:pt x="275669" y="117157"/>
                  </a:lnTo>
                  <a:lnTo>
                    <a:pt x="284736" y="135510"/>
                  </a:lnTo>
                  <a:lnTo>
                    <a:pt x="292769" y="141340"/>
                  </a:lnTo>
                  <a:lnTo>
                    <a:pt x="354127" y="159213"/>
                  </a:lnTo>
                  <a:lnTo>
                    <a:pt x="368497" y="163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210777" y="2642653"/>
            <a:ext cx="979151" cy="852809"/>
            <a:chOff x="1210777" y="2642653"/>
            <a:chExt cx="979151" cy="852809"/>
          </a:xfrm>
        </p:grpSpPr>
        <p:sp>
          <p:nvSpPr>
            <p:cNvPr id="80" name="Freeform 79"/>
            <p:cNvSpPr/>
            <p:nvPr/>
          </p:nvSpPr>
          <p:spPr>
            <a:xfrm>
              <a:off x="1305281" y="2642653"/>
              <a:ext cx="295051" cy="407728"/>
            </a:xfrm>
            <a:custGeom>
              <a:avLst/>
              <a:gdLst/>
              <a:ahLst/>
              <a:cxnLst/>
              <a:rect l="0" t="0" r="0" b="0"/>
              <a:pathLst>
                <a:path w="295051" h="407728">
                  <a:moveTo>
                    <a:pt x="42366" y="0"/>
                  </a:moveTo>
                  <a:lnTo>
                    <a:pt x="27712" y="53027"/>
                  </a:lnTo>
                  <a:lnTo>
                    <a:pt x="12999" y="100898"/>
                  </a:lnTo>
                  <a:lnTo>
                    <a:pt x="0" y="121662"/>
                  </a:lnTo>
                  <a:lnTo>
                    <a:pt x="17932" y="81968"/>
                  </a:lnTo>
                  <a:lnTo>
                    <a:pt x="40954" y="31287"/>
                  </a:lnTo>
                  <a:lnTo>
                    <a:pt x="56946" y="16635"/>
                  </a:lnTo>
                  <a:lnTo>
                    <a:pt x="66124" y="11090"/>
                  </a:lnTo>
                  <a:lnTo>
                    <a:pt x="85681" y="8048"/>
                  </a:lnTo>
                  <a:lnTo>
                    <a:pt x="126831" y="15627"/>
                  </a:lnTo>
                  <a:lnTo>
                    <a:pt x="152661" y="30626"/>
                  </a:lnTo>
                  <a:lnTo>
                    <a:pt x="164695" y="46367"/>
                  </a:lnTo>
                  <a:lnTo>
                    <a:pt x="200866" y="108777"/>
                  </a:lnTo>
                  <a:lnTo>
                    <a:pt x="222894" y="162126"/>
                  </a:lnTo>
                  <a:lnTo>
                    <a:pt x="230104" y="224960"/>
                  </a:lnTo>
                  <a:lnTo>
                    <a:pt x="228409" y="280526"/>
                  </a:lnTo>
                  <a:lnTo>
                    <a:pt x="217203" y="314745"/>
                  </a:lnTo>
                  <a:lnTo>
                    <a:pt x="178872" y="375809"/>
                  </a:lnTo>
                  <a:lnTo>
                    <a:pt x="163867" y="390464"/>
                  </a:lnTo>
                  <a:lnTo>
                    <a:pt x="145500" y="400877"/>
                  </a:lnTo>
                  <a:lnTo>
                    <a:pt x="104250" y="407727"/>
                  </a:lnTo>
                  <a:lnTo>
                    <a:pt x="81178" y="403090"/>
                  </a:lnTo>
                  <a:lnTo>
                    <a:pt x="55036" y="387326"/>
                  </a:lnTo>
                  <a:lnTo>
                    <a:pt x="25242" y="361038"/>
                  </a:lnTo>
                  <a:lnTo>
                    <a:pt x="17208" y="341005"/>
                  </a:lnTo>
                  <a:lnTo>
                    <a:pt x="15065" y="329112"/>
                  </a:lnTo>
                  <a:lnTo>
                    <a:pt x="18924" y="306539"/>
                  </a:lnTo>
                  <a:lnTo>
                    <a:pt x="23229" y="295606"/>
                  </a:lnTo>
                  <a:lnTo>
                    <a:pt x="37370" y="280339"/>
                  </a:lnTo>
                  <a:lnTo>
                    <a:pt x="46055" y="274630"/>
                  </a:lnTo>
                  <a:lnTo>
                    <a:pt x="80634" y="266595"/>
                  </a:lnTo>
                  <a:lnTo>
                    <a:pt x="125834" y="272286"/>
                  </a:lnTo>
                  <a:lnTo>
                    <a:pt x="184726" y="288049"/>
                  </a:lnTo>
                  <a:lnTo>
                    <a:pt x="241744" y="305362"/>
                  </a:lnTo>
                  <a:lnTo>
                    <a:pt x="262000" y="313531"/>
                  </a:lnTo>
                  <a:lnTo>
                    <a:pt x="295050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10777" y="3084849"/>
              <a:ext cx="600125" cy="21058"/>
            </a:xfrm>
            <a:custGeom>
              <a:avLst/>
              <a:gdLst/>
              <a:ahLst/>
              <a:cxnLst/>
              <a:rect l="0" t="0" r="0" b="0"/>
              <a:pathLst>
                <a:path w="600125" h="21058">
                  <a:moveTo>
                    <a:pt x="600124" y="21057"/>
                  </a:moveTo>
                  <a:lnTo>
                    <a:pt x="588946" y="9879"/>
                  </a:lnTo>
                  <a:lnTo>
                    <a:pt x="567860" y="4391"/>
                  </a:lnTo>
                  <a:lnTo>
                    <a:pt x="506663" y="868"/>
                  </a:lnTo>
                  <a:lnTo>
                    <a:pt x="453891" y="7407"/>
                  </a:lnTo>
                  <a:lnTo>
                    <a:pt x="396500" y="9912"/>
                  </a:lnTo>
                  <a:lnTo>
                    <a:pt x="334774" y="10407"/>
                  </a:lnTo>
                  <a:lnTo>
                    <a:pt x="286106" y="10493"/>
                  </a:lnTo>
                  <a:lnTo>
                    <a:pt x="224494" y="10522"/>
                  </a:lnTo>
                  <a:lnTo>
                    <a:pt x="175571" y="10527"/>
                  </a:lnTo>
                  <a:lnTo>
                    <a:pt x="119645" y="13648"/>
                  </a:lnTo>
                  <a:lnTo>
                    <a:pt x="63278" y="19594"/>
                  </a:lnTo>
                  <a:lnTo>
                    <a:pt x="39432" y="141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89761" y="3232248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8333" y="54145"/>
                  </a:lnTo>
                  <a:lnTo>
                    <a:pt x="15684" y="109091"/>
                  </a:lnTo>
                  <a:lnTo>
                    <a:pt x="21166" y="165005"/>
                  </a:lnTo>
                  <a:lnTo>
                    <a:pt x="29181" y="221110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57913" y="3190134"/>
              <a:ext cx="26647" cy="305328"/>
            </a:xfrm>
            <a:custGeom>
              <a:avLst/>
              <a:gdLst/>
              <a:ahLst/>
              <a:cxnLst/>
              <a:rect l="0" t="0" r="0" b="0"/>
              <a:pathLst>
                <a:path w="26647" h="305328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3" y="130197"/>
                  </a:lnTo>
                  <a:lnTo>
                    <a:pt x="15082" y="186072"/>
                  </a:lnTo>
                  <a:lnTo>
                    <a:pt x="19033" y="242169"/>
                  </a:lnTo>
                  <a:lnTo>
                    <a:pt x="26646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11390" y="3242777"/>
              <a:ext cx="162642" cy="159396"/>
            </a:xfrm>
            <a:custGeom>
              <a:avLst/>
              <a:gdLst/>
              <a:ahLst/>
              <a:cxnLst/>
              <a:rect l="0" t="0" r="0" b="0"/>
              <a:pathLst>
                <a:path w="162642" h="159396">
                  <a:moveTo>
                    <a:pt x="162641" y="31585"/>
                  </a:moveTo>
                  <a:lnTo>
                    <a:pt x="153065" y="55632"/>
                  </a:lnTo>
                  <a:lnTo>
                    <a:pt x="142397" y="69959"/>
                  </a:lnTo>
                  <a:lnTo>
                    <a:pt x="78958" y="116455"/>
                  </a:lnTo>
                  <a:lnTo>
                    <a:pt x="44855" y="144016"/>
                  </a:lnTo>
                  <a:lnTo>
                    <a:pt x="14657" y="159395"/>
                  </a:lnTo>
                  <a:lnTo>
                    <a:pt x="7833" y="157735"/>
                  </a:lnTo>
                  <a:lnTo>
                    <a:pt x="3284" y="151950"/>
                  </a:lnTo>
                  <a:lnTo>
                    <a:pt x="251" y="143414"/>
                  </a:lnTo>
                  <a:lnTo>
                    <a:pt x="0" y="124571"/>
                  </a:lnTo>
                  <a:lnTo>
                    <a:pt x="4958" y="105667"/>
                  </a:lnTo>
                  <a:lnTo>
                    <a:pt x="33210" y="51597"/>
                  </a:lnTo>
                  <a:lnTo>
                    <a:pt x="573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00485" y="3074321"/>
              <a:ext cx="5215" cy="178985"/>
            </a:xfrm>
            <a:custGeom>
              <a:avLst/>
              <a:gdLst/>
              <a:ahLst/>
              <a:cxnLst/>
              <a:rect l="0" t="0" r="0" b="0"/>
              <a:pathLst>
                <a:path w="5215" h="178985">
                  <a:moveTo>
                    <a:pt x="5214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4184" y="150691"/>
                  </a:lnTo>
                  <a:lnTo>
                    <a:pt x="521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89886" y="3148020"/>
              <a:ext cx="200042" cy="20625"/>
            </a:xfrm>
            <a:custGeom>
              <a:avLst/>
              <a:gdLst/>
              <a:ahLst/>
              <a:cxnLst/>
              <a:rect l="0" t="0" r="0" b="0"/>
              <a:pathLst>
                <a:path w="200042" h="20625">
                  <a:moveTo>
                    <a:pt x="200041" y="10529"/>
                  </a:moveTo>
                  <a:lnTo>
                    <a:pt x="162563" y="18862"/>
                  </a:lnTo>
                  <a:lnTo>
                    <a:pt x="111140" y="20624"/>
                  </a:lnTo>
                  <a:lnTo>
                    <a:pt x="57091" y="19802"/>
                  </a:lnTo>
                  <a:lnTo>
                    <a:pt x="24715" y="12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42611" y="2611067"/>
            <a:ext cx="1568747" cy="831752"/>
            <a:chOff x="2442611" y="2611067"/>
            <a:chExt cx="1568747" cy="831752"/>
          </a:xfrm>
        </p:grpSpPr>
        <p:sp>
          <p:nvSpPr>
            <p:cNvPr id="88" name="Freeform 87"/>
            <p:cNvSpPr/>
            <p:nvPr/>
          </p:nvSpPr>
          <p:spPr>
            <a:xfrm>
              <a:off x="2529060" y="2663709"/>
              <a:ext cx="211437" cy="307576"/>
            </a:xfrm>
            <a:custGeom>
              <a:avLst/>
              <a:gdLst/>
              <a:ahLst/>
              <a:cxnLst/>
              <a:rect l="0" t="0" r="0" b="0"/>
              <a:pathLst>
                <a:path w="211437" h="307576">
                  <a:moveTo>
                    <a:pt x="134649" y="0"/>
                  </a:moveTo>
                  <a:lnTo>
                    <a:pt x="117882" y="5590"/>
                  </a:lnTo>
                  <a:lnTo>
                    <a:pt x="103411" y="17692"/>
                  </a:lnTo>
                  <a:lnTo>
                    <a:pt x="85229" y="44237"/>
                  </a:lnTo>
                  <a:lnTo>
                    <a:pt x="52900" y="105472"/>
                  </a:lnTo>
                  <a:lnTo>
                    <a:pt x="21249" y="168473"/>
                  </a:lnTo>
                  <a:lnTo>
                    <a:pt x="2776" y="222271"/>
                  </a:lnTo>
                  <a:lnTo>
                    <a:pt x="0" y="247746"/>
                  </a:lnTo>
                  <a:lnTo>
                    <a:pt x="5005" y="271547"/>
                  </a:lnTo>
                  <a:lnTo>
                    <a:pt x="9616" y="282807"/>
                  </a:lnTo>
                  <a:lnTo>
                    <a:pt x="24097" y="298437"/>
                  </a:lnTo>
                  <a:lnTo>
                    <a:pt x="32871" y="304243"/>
                  </a:lnTo>
                  <a:lnTo>
                    <a:pt x="55100" y="307575"/>
                  </a:lnTo>
                  <a:lnTo>
                    <a:pt x="112822" y="297218"/>
                  </a:lnTo>
                  <a:lnTo>
                    <a:pt x="155554" y="280935"/>
                  </a:lnTo>
                  <a:lnTo>
                    <a:pt x="192201" y="255535"/>
                  </a:lnTo>
                  <a:lnTo>
                    <a:pt x="209154" y="229352"/>
                  </a:lnTo>
                  <a:lnTo>
                    <a:pt x="211436" y="209559"/>
                  </a:lnTo>
                  <a:lnTo>
                    <a:pt x="210407" y="199368"/>
                  </a:lnTo>
                  <a:lnTo>
                    <a:pt x="206211" y="191404"/>
                  </a:lnTo>
                  <a:lnTo>
                    <a:pt x="192191" y="179435"/>
                  </a:lnTo>
                  <a:lnTo>
                    <a:pt x="158978" y="171709"/>
                  </a:lnTo>
                  <a:lnTo>
                    <a:pt x="132984" y="179261"/>
                  </a:lnTo>
                  <a:lnTo>
                    <a:pt x="71478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42611" y="3019016"/>
              <a:ext cx="421141" cy="44777"/>
            </a:xfrm>
            <a:custGeom>
              <a:avLst/>
              <a:gdLst/>
              <a:ahLst/>
              <a:cxnLst/>
              <a:rect l="0" t="0" r="0" b="0"/>
              <a:pathLst>
                <a:path w="421141" h="44777">
                  <a:moveTo>
                    <a:pt x="421140" y="23719"/>
                  </a:moveTo>
                  <a:lnTo>
                    <a:pt x="409961" y="12541"/>
                  </a:lnTo>
                  <a:lnTo>
                    <a:pt x="380653" y="0"/>
                  </a:lnTo>
                  <a:lnTo>
                    <a:pt x="321592" y="923"/>
                  </a:lnTo>
                  <a:lnTo>
                    <a:pt x="263653" y="2319"/>
                  </a:lnTo>
                  <a:lnTo>
                    <a:pt x="207147" y="8184"/>
                  </a:lnTo>
                  <a:lnTo>
                    <a:pt x="143690" y="12202"/>
                  </a:lnTo>
                  <a:lnTo>
                    <a:pt x="88001" y="16115"/>
                  </a:lnTo>
                  <a:lnTo>
                    <a:pt x="27186" y="37189"/>
                  </a:lnTo>
                  <a:lnTo>
                    <a:pt x="0" y="44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68953" y="3148020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400" y="144851"/>
                  </a:lnTo>
                  <a:lnTo>
                    <a:pt x="10503" y="204694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55418" y="3211191"/>
              <a:ext cx="8334" cy="231628"/>
            </a:xfrm>
            <a:custGeom>
              <a:avLst/>
              <a:gdLst/>
              <a:ahLst/>
              <a:cxnLst/>
              <a:rect l="0" t="0" r="0" b="0"/>
              <a:pathLst>
                <a:path w="8334" h="231628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0197"/>
                  </a:lnTo>
                  <a:lnTo>
                    <a:pt x="8069" y="184902"/>
                  </a:lnTo>
                  <a:lnTo>
                    <a:pt x="8333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11887" y="3253305"/>
              <a:ext cx="130808" cy="109112"/>
            </a:xfrm>
            <a:custGeom>
              <a:avLst/>
              <a:gdLst/>
              <a:ahLst/>
              <a:cxnLst/>
              <a:rect l="0" t="0" r="0" b="0"/>
              <a:pathLst>
                <a:path w="130808" h="109112">
                  <a:moveTo>
                    <a:pt x="130807" y="73700"/>
                  </a:moveTo>
                  <a:lnTo>
                    <a:pt x="75762" y="98894"/>
                  </a:lnTo>
                  <a:lnTo>
                    <a:pt x="38978" y="109111"/>
                  </a:lnTo>
                  <a:lnTo>
                    <a:pt x="16295" y="107765"/>
                  </a:lnTo>
                  <a:lnTo>
                    <a:pt x="8842" y="102259"/>
                  </a:lnTo>
                  <a:lnTo>
                    <a:pt x="561" y="83663"/>
                  </a:lnTo>
                  <a:lnTo>
                    <a:pt x="0" y="62920"/>
                  </a:lnTo>
                  <a:lnTo>
                    <a:pt x="149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48020" y="3042735"/>
              <a:ext cx="105286" cy="52644"/>
            </a:xfrm>
            <a:custGeom>
              <a:avLst/>
              <a:gdLst/>
              <a:ahLst/>
              <a:cxnLst/>
              <a:rect l="0" t="0" r="0" b="0"/>
              <a:pathLst>
                <a:path w="105286" h="52644">
                  <a:moveTo>
                    <a:pt x="105285" y="0"/>
                  </a:moveTo>
                  <a:lnTo>
                    <a:pt x="51411" y="2519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79606" y="3137492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703523" y="2611067"/>
              <a:ext cx="149997" cy="342232"/>
            </a:xfrm>
            <a:custGeom>
              <a:avLst/>
              <a:gdLst/>
              <a:ahLst/>
              <a:cxnLst/>
              <a:rect l="0" t="0" r="0" b="0"/>
              <a:pathLst>
                <a:path w="149997" h="342232">
                  <a:moveTo>
                    <a:pt x="149907" y="52642"/>
                  </a:moveTo>
                  <a:lnTo>
                    <a:pt x="123543" y="113753"/>
                  </a:lnTo>
                  <a:lnTo>
                    <a:pt x="95598" y="168185"/>
                  </a:lnTo>
                  <a:lnTo>
                    <a:pt x="58205" y="231603"/>
                  </a:lnTo>
                  <a:lnTo>
                    <a:pt x="43058" y="263205"/>
                  </a:lnTo>
                  <a:lnTo>
                    <a:pt x="36749" y="300385"/>
                  </a:lnTo>
                  <a:lnTo>
                    <a:pt x="39374" y="311391"/>
                  </a:lnTo>
                  <a:lnTo>
                    <a:pt x="51648" y="329859"/>
                  </a:lnTo>
                  <a:lnTo>
                    <a:pt x="71921" y="339626"/>
                  </a:lnTo>
                  <a:lnTo>
                    <a:pt x="83878" y="342231"/>
                  </a:lnTo>
                  <a:lnTo>
                    <a:pt x="95359" y="340458"/>
                  </a:lnTo>
                  <a:lnTo>
                    <a:pt x="117475" y="329129"/>
                  </a:lnTo>
                  <a:lnTo>
                    <a:pt x="144067" y="303021"/>
                  </a:lnTo>
                  <a:lnTo>
                    <a:pt x="148353" y="293261"/>
                  </a:lnTo>
                  <a:lnTo>
                    <a:pt x="149996" y="273057"/>
                  </a:lnTo>
                  <a:lnTo>
                    <a:pt x="144344" y="241953"/>
                  </a:lnTo>
                  <a:lnTo>
                    <a:pt x="129671" y="210510"/>
                  </a:lnTo>
                  <a:lnTo>
                    <a:pt x="80944" y="152983"/>
                  </a:lnTo>
                  <a:lnTo>
                    <a:pt x="23056" y="108977"/>
                  </a:lnTo>
                  <a:lnTo>
                    <a:pt x="8521" y="91718"/>
                  </a:lnTo>
                  <a:lnTo>
                    <a:pt x="3007" y="82202"/>
                  </a:lnTo>
                  <a:lnTo>
                    <a:pt x="0" y="59151"/>
                  </a:lnTo>
                  <a:lnTo>
                    <a:pt x="836" y="46453"/>
                  </a:lnTo>
                  <a:lnTo>
                    <a:pt x="4902" y="36818"/>
                  </a:lnTo>
                  <a:lnTo>
                    <a:pt x="18780" y="22993"/>
                  </a:lnTo>
                  <a:lnTo>
                    <a:pt x="53945" y="5755"/>
                  </a:lnTo>
                  <a:lnTo>
                    <a:pt x="762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32331" y="3032207"/>
              <a:ext cx="379027" cy="52643"/>
            </a:xfrm>
            <a:custGeom>
              <a:avLst/>
              <a:gdLst/>
              <a:ahLst/>
              <a:cxnLst/>
              <a:rect l="0" t="0" r="0" b="0"/>
              <a:pathLst>
                <a:path w="379027" h="52643">
                  <a:moveTo>
                    <a:pt x="379026" y="0"/>
                  </a:moveTo>
                  <a:lnTo>
                    <a:pt x="367848" y="11178"/>
                  </a:lnTo>
                  <a:lnTo>
                    <a:pt x="346762" y="13547"/>
                  </a:lnTo>
                  <a:lnTo>
                    <a:pt x="291155" y="11125"/>
                  </a:lnTo>
                  <a:lnTo>
                    <a:pt x="235110" y="10646"/>
                  </a:lnTo>
                  <a:lnTo>
                    <a:pt x="178979" y="13671"/>
                  </a:lnTo>
                  <a:lnTo>
                    <a:pt x="117242" y="19598"/>
                  </a:lnTo>
                  <a:lnTo>
                    <a:pt x="58297" y="303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16559" y="3200663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3120" y="154756"/>
                  </a:lnTo>
                  <a:lnTo>
                    <a:pt x="9065" y="213453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70219" y="3137492"/>
              <a:ext cx="9554" cy="252685"/>
            </a:xfrm>
            <a:custGeom>
              <a:avLst/>
              <a:gdLst/>
              <a:ahLst/>
              <a:cxnLst/>
              <a:rect l="0" t="0" r="0" b="0"/>
              <a:pathLst>
                <a:path w="9554" h="252685">
                  <a:moveTo>
                    <a:pt x="9553" y="0"/>
                  </a:moveTo>
                  <a:lnTo>
                    <a:pt x="3964" y="62093"/>
                  </a:lnTo>
                  <a:lnTo>
                    <a:pt x="0" y="114647"/>
                  </a:lnTo>
                  <a:lnTo>
                    <a:pt x="483" y="163171"/>
                  </a:lnTo>
                  <a:lnTo>
                    <a:pt x="7415" y="222611"/>
                  </a:lnTo>
                  <a:lnTo>
                    <a:pt x="955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29218" y="3211191"/>
              <a:ext cx="140026" cy="112504"/>
            </a:xfrm>
            <a:custGeom>
              <a:avLst/>
              <a:gdLst/>
              <a:ahLst/>
              <a:cxnLst/>
              <a:rect l="0" t="0" r="0" b="0"/>
              <a:pathLst>
                <a:path w="140026" h="112504">
                  <a:moveTo>
                    <a:pt x="140025" y="42114"/>
                  </a:moveTo>
                  <a:lnTo>
                    <a:pt x="87320" y="61242"/>
                  </a:lnTo>
                  <a:lnTo>
                    <a:pt x="26609" y="105583"/>
                  </a:lnTo>
                  <a:lnTo>
                    <a:pt x="18790" y="112503"/>
                  </a:lnTo>
                  <a:lnTo>
                    <a:pt x="12409" y="112437"/>
                  </a:lnTo>
                  <a:lnTo>
                    <a:pt x="6984" y="107713"/>
                  </a:lnTo>
                  <a:lnTo>
                    <a:pt x="2198" y="99885"/>
                  </a:lnTo>
                  <a:lnTo>
                    <a:pt x="0" y="81828"/>
                  </a:lnTo>
                  <a:lnTo>
                    <a:pt x="11211" y="18753"/>
                  </a:lnTo>
                  <a:lnTo>
                    <a:pt x="136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126756" y="3800787"/>
            <a:ext cx="1705618" cy="609414"/>
            <a:chOff x="2126756" y="3800787"/>
            <a:chExt cx="1705618" cy="609414"/>
          </a:xfrm>
        </p:grpSpPr>
        <p:sp>
          <p:nvSpPr>
            <p:cNvPr id="101" name="Freeform 100"/>
            <p:cNvSpPr/>
            <p:nvPr/>
          </p:nvSpPr>
          <p:spPr>
            <a:xfrm>
              <a:off x="2126756" y="3969243"/>
              <a:ext cx="126343" cy="18131"/>
            </a:xfrm>
            <a:custGeom>
              <a:avLst/>
              <a:gdLst/>
              <a:ahLst/>
              <a:cxnLst/>
              <a:rect l="0" t="0" r="0" b="0"/>
              <a:pathLst>
                <a:path w="126343" h="18131">
                  <a:moveTo>
                    <a:pt x="126342" y="0"/>
                  </a:moveTo>
                  <a:lnTo>
                    <a:pt x="109574" y="11179"/>
                  </a:lnTo>
                  <a:lnTo>
                    <a:pt x="76790" y="18130"/>
                  </a:lnTo>
                  <a:lnTo>
                    <a:pt x="14156" y="1233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98500" y="3802982"/>
              <a:ext cx="310600" cy="367146"/>
            </a:xfrm>
            <a:custGeom>
              <a:avLst/>
              <a:gdLst/>
              <a:ahLst/>
              <a:cxnLst/>
              <a:rect l="0" t="0" r="0" b="0"/>
              <a:pathLst>
                <a:path w="310600" h="367146">
                  <a:moveTo>
                    <a:pt x="180981" y="8334"/>
                  </a:moveTo>
                  <a:lnTo>
                    <a:pt x="143503" y="0"/>
                  </a:lnTo>
                  <a:lnTo>
                    <a:pt x="108656" y="1575"/>
                  </a:lnTo>
                  <a:lnTo>
                    <a:pt x="86836" y="7669"/>
                  </a:lnTo>
                  <a:lnTo>
                    <a:pt x="47351" y="30646"/>
                  </a:lnTo>
                  <a:lnTo>
                    <a:pt x="16675" y="57714"/>
                  </a:lnTo>
                  <a:lnTo>
                    <a:pt x="757" y="84186"/>
                  </a:lnTo>
                  <a:lnTo>
                    <a:pt x="0" y="92827"/>
                  </a:lnTo>
                  <a:lnTo>
                    <a:pt x="5399" y="108667"/>
                  </a:lnTo>
                  <a:lnTo>
                    <a:pt x="21592" y="130739"/>
                  </a:lnTo>
                  <a:lnTo>
                    <a:pt x="46797" y="146507"/>
                  </a:lnTo>
                  <a:lnTo>
                    <a:pt x="96331" y="153910"/>
                  </a:lnTo>
                  <a:lnTo>
                    <a:pt x="158108" y="158492"/>
                  </a:lnTo>
                  <a:lnTo>
                    <a:pt x="198381" y="170198"/>
                  </a:lnTo>
                  <a:lnTo>
                    <a:pt x="253029" y="195809"/>
                  </a:lnTo>
                  <a:lnTo>
                    <a:pt x="292606" y="241079"/>
                  </a:lnTo>
                  <a:lnTo>
                    <a:pt x="308552" y="277466"/>
                  </a:lnTo>
                  <a:lnTo>
                    <a:pt x="310599" y="301084"/>
                  </a:lnTo>
                  <a:lnTo>
                    <a:pt x="306440" y="322109"/>
                  </a:lnTo>
                  <a:lnTo>
                    <a:pt x="296792" y="339252"/>
                  </a:lnTo>
                  <a:lnTo>
                    <a:pt x="267028" y="362057"/>
                  </a:lnTo>
                  <a:lnTo>
                    <a:pt x="241841" y="367145"/>
                  </a:lnTo>
                  <a:lnTo>
                    <a:pt x="193133" y="360880"/>
                  </a:lnTo>
                  <a:lnTo>
                    <a:pt x="142201" y="336661"/>
                  </a:lnTo>
                  <a:lnTo>
                    <a:pt x="117810" y="324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17511" y="4032414"/>
              <a:ext cx="14655" cy="136872"/>
            </a:xfrm>
            <a:custGeom>
              <a:avLst/>
              <a:gdLst/>
              <a:ahLst/>
              <a:cxnLst/>
              <a:rect l="0" t="0" r="0" b="0"/>
              <a:pathLst>
                <a:path w="14655" h="136872">
                  <a:moveTo>
                    <a:pt x="14654" y="0"/>
                  </a:moveTo>
                  <a:lnTo>
                    <a:pt x="0" y="55141"/>
                  </a:lnTo>
                  <a:lnTo>
                    <a:pt x="2682" y="80659"/>
                  </a:lnTo>
                  <a:lnTo>
                    <a:pt x="8164" y="102529"/>
                  </a:lnTo>
                  <a:lnTo>
                    <a:pt x="412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11108" y="3937658"/>
              <a:ext cx="10530" cy="21881"/>
            </a:xfrm>
            <a:custGeom>
              <a:avLst/>
              <a:gdLst/>
              <a:ahLst/>
              <a:cxnLst/>
              <a:rect l="0" t="0" r="0" b="0"/>
              <a:pathLst>
                <a:path w="10530" h="21881">
                  <a:moveTo>
                    <a:pt x="10529" y="0"/>
                  </a:moveTo>
                  <a:lnTo>
                    <a:pt x="3293" y="20537"/>
                  </a:lnTo>
                  <a:lnTo>
                    <a:pt x="2196" y="2188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17830" y="4065876"/>
              <a:ext cx="198606" cy="122709"/>
            </a:xfrm>
            <a:custGeom>
              <a:avLst/>
              <a:gdLst/>
              <a:ahLst/>
              <a:cxnLst/>
              <a:rect l="0" t="0" r="0" b="0"/>
              <a:pathLst>
                <a:path w="198606" h="122709">
                  <a:moveTo>
                    <a:pt x="9092" y="40238"/>
                  </a:moveTo>
                  <a:lnTo>
                    <a:pt x="3503" y="57005"/>
                  </a:lnTo>
                  <a:lnTo>
                    <a:pt x="3878" y="74596"/>
                  </a:lnTo>
                  <a:lnTo>
                    <a:pt x="8405" y="122708"/>
                  </a:lnTo>
                  <a:lnTo>
                    <a:pt x="7719" y="100808"/>
                  </a:lnTo>
                  <a:lnTo>
                    <a:pt x="0" y="44835"/>
                  </a:lnTo>
                  <a:lnTo>
                    <a:pt x="5441" y="24343"/>
                  </a:lnTo>
                  <a:lnTo>
                    <a:pt x="10168" y="15603"/>
                  </a:lnTo>
                  <a:lnTo>
                    <a:pt x="15658" y="12116"/>
                  </a:lnTo>
                  <a:lnTo>
                    <a:pt x="21658" y="12131"/>
                  </a:lnTo>
                  <a:lnTo>
                    <a:pt x="34564" y="18387"/>
                  </a:lnTo>
                  <a:lnTo>
                    <a:pt x="48099" y="28967"/>
                  </a:lnTo>
                  <a:lnTo>
                    <a:pt x="63283" y="53666"/>
                  </a:lnTo>
                  <a:lnTo>
                    <a:pt x="67446" y="56209"/>
                  </a:lnTo>
                  <a:lnTo>
                    <a:pt x="71392" y="54394"/>
                  </a:lnTo>
                  <a:lnTo>
                    <a:pt x="78895" y="43020"/>
                  </a:lnTo>
                  <a:lnTo>
                    <a:pt x="92035" y="18056"/>
                  </a:lnTo>
                  <a:lnTo>
                    <a:pt x="107957" y="2693"/>
                  </a:lnTo>
                  <a:lnTo>
                    <a:pt x="115946" y="0"/>
                  </a:lnTo>
                  <a:lnTo>
                    <a:pt x="123612" y="544"/>
                  </a:lnTo>
                  <a:lnTo>
                    <a:pt x="138368" y="7388"/>
                  </a:lnTo>
                  <a:lnTo>
                    <a:pt x="159830" y="25565"/>
                  </a:lnTo>
                  <a:lnTo>
                    <a:pt x="179837" y="53828"/>
                  </a:lnTo>
                  <a:lnTo>
                    <a:pt x="198605" y="103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00663" y="4013277"/>
              <a:ext cx="129695" cy="396924"/>
            </a:xfrm>
            <a:custGeom>
              <a:avLst/>
              <a:gdLst/>
              <a:ahLst/>
              <a:cxnLst/>
              <a:rect l="0" t="0" r="0" b="0"/>
              <a:pathLst>
                <a:path w="129695" h="396924">
                  <a:moveTo>
                    <a:pt x="0" y="166536"/>
                  </a:moveTo>
                  <a:lnTo>
                    <a:pt x="14654" y="219564"/>
                  </a:lnTo>
                  <a:lnTo>
                    <a:pt x="20962" y="277010"/>
                  </a:lnTo>
                  <a:lnTo>
                    <a:pt x="29140" y="337750"/>
                  </a:lnTo>
                  <a:lnTo>
                    <a:pt x="36692" y="394548"/>
                  </a:lnTo>
                  <a:lnTo>
                    <a:pt x="38499" y="396923"/>
                  </a:lnTo>
                  <a:lnTo>
                    <a:pt x="40507" y="383964"/>
                  </a:lnTo>
                  <a:lnTo>
                    <a:pt x="38783" y="323056"/>
                  </a:lnTo>
                  <a:lnTo>
                    <a:pt x="33007" y="268034"/>
                  </a:lnTo>
                  <a:lnTo>
                    <a:pt x="23461" y="204869"/>
                  </a:lnTo>
                  <a:lnTo>
                    <a:pt x="13429" y="146119"/>
                  </a:lnTo>
                  <a:lnTo>
                    <a:pt x="11101" y="89453"/>
                  </a:lnTo>
                  <a:lnTo>
                    <a:pt x="12981" y="34370"/>
                  </a:lnTo>
                  <a:lnTo>
                    <a:pt x="21757" y="10699"/>
                  </a:lnTo>
                  <a:lnTo>
                    <a:pt x="28543" y="4153"/>
                  </a:lnTo>
                  <a:lnTo>
                    <a:pt x="36576" y="959"/>
                  </a:lnTo>
                  <a:lnTo>
                    <a:pt x="45441" y="0"/>
                  </a:lnTo>
                  <a:lnTo>
                    <a:pt x="53691" y="2869"/>
                  </a:lnTo>
                  <a:lnTo>
                    <a:pt x="112208" y="57723"/>
                  </a:lnTo>
                  <a:lnTo>
                    <a:pt x="127743" y="89972"/>
                  </a:lnTo>
                  <a:lnTo>
                    <a:pt x="129694" y="112620"/>
                  </a:lnTo>
                  <a:lnTo>
                    <a:pt x="125492" y="133215"/>
                  </a:lnTo>
                  <a:lnTo>
                    <a:pt x="115826" y="150167"/>
                  </a:lnTo>
                  <a:lnTo>
                    <a:pt x="97491" y="162380"/>
                  </a:lnTo>
                  <a:lnTo>
                    <a:pt x="42114" y="187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58590" y="3800787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6" y="159906"/>
                  </a:lnTo>
                  <a:lnTo>
                    <a:pt x="17959" y="210766"/>
                  </a:lnTo>
                  <a:lnTo>
                    <a:pt x="28547" y="264291"/>
                  </a:lnTo>
                  <a:lnTo>
                    <a:pt x="38421" y="322800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86391" y="4032414"/>
              <a:ext cx="9071" cy="126343"/>
            </a:xfrm>
            <a:custGeom>
              <a:avLst/>
              <a:gdLst/>
              <a:ahLst/>
              <a:cxnLst/>
              <a:rect l="0" t="0" r="0" b="0"/>
              <a:pathLst>
                <a:path w="9071" h="126343">
                  <a:moveTo>
                    <a:pt x="9070" y="0"/>
                  </a:moveTo>
                  <a:lnTo>
                    <a:pt x="736" y="37478"/>
                  </a:lnTo>
                  <a:lnTo>
                    <a:pt x="0" y="99042"/>
                  </a:lnTo>
                  <a:lnTo>
                    <a:pt x="907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95461" y="3916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83687" y="3872363"/>
              <a:ext cx="80231" cy="317980"/>
            </a:xfrm>
            <a:custGeom>
              <a:avLst/>
              <a:gdLst/>
              <a:ahLst/>
              <a:cxnLst/>
              <a:rect l="0" t="0" r="0" b="0"/>
              <a:pathLst>
                <a:path w="80231" h="317980">
                  <a:moveTo>
                    <a:pt x="48644" y="317979"/>
                  </a:moveTo>
                  <a:lnTo>
                    <a:pt x="40311" y="280501"/>
                  </a:lnTo>
                  <a:lnTo>
                    <a:pt x="36752" y="256868"/>
                  </a:lnTo>
                  <a:lnTo>
                    <a:pt x="21642" y="206862"/>
                  </a:lnTo>
                  <a:lnTo>
                    <a:pt x="12375" y="152530"/>
                  </a:lnTo>
                  <a:lnTo>
                    <a:pt x="449" y="92362"/>
                  </a:lnTo>
                  <a:lnTo>
                    <a:pt x="0" y="37323"/>
                  </a:lnTo>
                  <a:lnTo>
                    <a:pt x="2177" y="25590"/>
                  </a:lnTo>
                  <a:lnTo>
                    <a:pt x="7137" y="16598"/>
                  </a:lnTo>
                  <a:lnTo>
                    <a:pt x="22008" y="3487"/>
                  </a:lnTo>
                  <a:lnTo>
                    <a:pt x="43435" y="0"/>
                  </a:lnTo>
                  <a:lnTo>
                    <a:pt x="80230" y="2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58632" y="4060087"/>
              <a:ext cx="73700" cy="24971"/>
            </a:xfrm>
            <a:custGeom>
              <a:avLst/>
              <a:gdLst/>
              <a:ahLst/>
              <a:cxnLst/>
              <a:rect l="0" t="0" r="0" b="0"/>
              <a:pathLst>
                <a:path w="73700" h="24971">
                  <a:moveTo>
                    <a:pt x="73699" y="24970"/>
                  </a:moveTo>
                  <a:lnTo>
                    <a:pt x="29737" y="1250"/>
                  </a:lnTo>
                  <a:lnTo>
                    <a:pt x="15946" y="0"/>
                  </a:lnTo>
                  <a:lnTo>
                    <a:pt x="0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16559" y="4064000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24047" y="17980"/>
                  </a:lnTo>
                  <a:lnTo>
                    <a:pt x="38374" y="34897"/>
                  </a:lnTo>
                  <a:lnTo>
                    <a:pt x="46301" y="54114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37616" y="4011357"/>
              <a:ext cx="94758" cy="368499"/>
            </a:xfrm>
            <a:custGeom>
              <a:avLst/>
              <a:gdLst/>
              <a:ahLst/>
              <a:cxnLst/>
              <a:rect l="0" t="0" r="0" b="0"/>
              <a:pathLst>
                <a:path w="94758" h="368499">
                  <a:moveTo>
                    <a:pt x="94757" y="0"/>
                  </a:moveTo>
                  <a:lnTo>
                    <a:pt x="80102" y="55141"/>
                  </a:lnTo>
                  <a:lnTo>
                    <a:pt x="70008" y="103556"/>
                  </a:lnTo>
                  <a:lnTo>
                    <a:pt x="59608" y="154946"/>
                  </a:lnTo>
                  <a:lnTo>
                    <a:pt x="43528" y="212806"/>
                  </a:lnTo>
                  <a:lnTo>
                    <a:pt x="29535" y="274404"/>
                  </a:lnTo>
                  <a:lnTo>
                    <a:pt x="14327" y="33778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2947979" y="4400911"/>
            <a:ext cx="1315938" cy="846856"/>
            <a:chOff x="2947979" y="4400911"/>
            <a:chExt cx="1315938" cy="846856"/>
          </a:xfrm>
        </p:grpSpPr>
        <p:sp>
          <p:nvSpPr>
            <p:cNvPr id="115" name="Freeform 114"/>
            <p:cNvSpPr/>
            <p:nvPr/>
          </p:nvSpPr>
          <p:spPr>
            <a:xfrm>
              <a:off x="2955712" y="4400911"/>
              <a:ext cx="174605" cy="336629"/>
            </a:xfrm>
            <a:custGeom>
              <a:avLst/>
              <a:gdLst/>
              <a:ahLst/>
              <a:cxnLst/>
              <a:rect l="0" t="0" r="0" b="0"/>
              <a:pathLst>
                <a:path w="174605" h="336629">
                  <a:moveTo>
                    <a:pt x="150194" y="52643"/>
                  </a:moveTo>
                  <a:lnTo>
                    <a:pt x="120886" y="87540"/>
                  </a:lnTo>
                  <a:lnTo>
                    <a:pt x="98314" y="140427"/>
                  </a:lnTo>
                  <a:lnTo>
                    <a:pt x="83664" y="193725"/>
                  </a:lnTo>
                  <a:lnTo>
                    <a:pt x="65986" y="251853"/>
                  </a:lnTo>
                  <a:lnTo>
                    <a:pt x="58563" y="287143"/>
                  </a:lnTo>
                  <a:lnTo>
                    <a:pt x="57521" y="300223"/>
                  </a:lnTo>
                  <a:lnTo>
                    <a:pt x="62603" y="320996"/>
                  </a:lnTo>
                  <a:lnTo>
                    <a:pt x="67233" y="329811"/>
                  </a:lnTo>
                  <a:lnTo>
                    <a:pt x="73830" y="334518"/>
                  </a:lnTo>
                  <a:lnTo>
                    <a:pt x="81737" y="336486"/>
                  </a:lnTo>
                  <a:lnTo>
                    <a:pt x="90518" y="336628"/>
                  </a:lnTo>
                  <a:lnTo>
                    <a:pt x="106514" y="330547"/>
                  </a:lnTo>
                  <a:lnTo>
                    <a:pt x="135847" y="307579"/>
                  </a:lnTo>
                  <a:lnTo>
                    <a:pt x="163001" y="272107"/>
                  </a:lnTo>
                  <a:lnTo>
                    <a:pt x="172654" y="251958"/>
                  </a:lnTo>
                  <a:lnTo>
                    <a:pt x="174604" y="231305"/>
                  </a:lnTo>
                  <a:lnTo>
                    <a:pt x="170402" y="210427"/>
                  </a:lnTo>
                  <a:lnTo>
                    <a:pt x="154882" y="180112"/>
                  </a:lnTo>
                  <a:lnTo>
                    <a:pt x="142139" y="163498"/>
                  </a:lnTo>
                  <a:lnTo>
                    <a:pt x="122438" y="151435"/>
                  </a:lnTo>
                  <a:lnTo>
                    <a:pt x="91277" y="134947"/>
                  </a:lnTo>
                  <a:lnTo>
                    <a:pt x="32550" y="87625"/>
                  </a:lnTo>
                  <a:lnTo>
                    <a:pt x="18750" y="70530"/>
                  </a:lnTo>
                  <a:lnTo>
                    <a:pt x="358" y="30960"/>
                  </a:lnTo>
                  <a:lnTo>
                    <a:pt x="0" y="21810"/>
                  </a:lnTo>
                  <a:lnTo>
                    <a:pt x="5842" y="5404"/>
                  </a:lnTo>
                  <a:lnTo>
                    <a:pt x="13016" y="1263"/>
                  </a:lnTo>
                  <a:lnTo>
                    <a:pt x="554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47979" y="4795475"/>
              <a:ext cx="357970" cy="47635"/>
            </a:xfrm>
            <a:custGeom>
              <a:avLst/>
              <a:gdLst/>
              <a:ahLst/>
              <a:cxnLst/>
              <a:rect l="0" t="0" r="0" b="0"/>
              <a:pathLst>
                <a:path w="357970" h="47635">
                  <a:moveTo>
                    <a:pt x="357969" y="47634"/>
                  </a:moveTo>
                  <a:lnTo>
                    <a:pt x="352380" y="30866"/>
                  </a:lnTo>
                  <a:lnTo>
                    <a:pt x="340277" y="19514"/>
                  </a:lnTo>
                  <a:lnTo>
                    <a:pt x="332136" y="14849"/>
                  </a:lnTo>
                  <a:lnTo>
                    <a:pt x="277044" y="6192"/>
                  </a:lnTo>
                  <a:lnTo>
                    <a:pt x="228186" y="0"/>
                  </a:lnTo>
                  <a:lnTo>
                    <a:pt x="166043" y="7202"/>
                  </a:lnTo>
                  <a:lnTo>
                    <a:pt x="103379" y="14301"/>
                  </a:lnTo>
                  <a:lnTo>
                    <a:pt x="47110" y="15703"/>
                  </a:lnTo>
                  <a:lnTo>
                    <a:pt x="0" y="16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084849" y="4948394"/>
              <a:ext cx="21058" cy="210570"/>
            </a:xfrm>
            <a:custGeom>
              <a:avLst/>
              <a:gdLst/>
              <a:ahLst/>
              <a:cxnLst/>
              <a:rect l="0" t="0" r="0" b="0"/>
              <a:pathLst>
                <a:path w="21058" h="210570">
                  <a:moveTo>
                    <a:pt x="0" y="0"/>
                  </a:moveTo>
                  <a:lnTo>
                    <a:pt x="11453" y="48930"/>
                  </a:lnTo>
                  <a:lnTo>
                    <a:pt x="18212" y="96775"/>
                  </a:lnTo>
                  <a:lnTo>
                    <a:pt x="20495" y="159756"/>
                  </a:lnTo>
                  <a:lnTo>
                    <a:pt x="21057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06076" y="4948394"/>
              <a:ext cx="10401" cy="231628"/>
            </a:xfrm>
            <a:custGeom>
              <a:avLst/>
              <a:gdLst/>
              <a:ahLst/>
              <a:cxnLst/>
              <a:rect l="0" t="0" r="0" b="0"/>
              <a:pathLst>
                <a:path w="10401" h="231628">
                  <a:moveTo>
                    <a:pt x="10400" y="0"/>
                  </a:moveTo>
                  <a:lnTo>
                    <a:pt x="3165" y="27555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7133" y="194174"/>
                  </a:lnTo>
                  <a:lnTo>
                    <a:pt x="1040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88196" y="4979979"/>
              <a:ext cx="128281" cy="108416"/>
            </a:xfrm>
            <a:custGeom>
              <a:avLst/>
              <a:gdLst/>
              <a:ahLst/>
              <a:cxnLst/>
              <a:rect l="0" t="0" r="0" b="0"/>
              <a:pathLst>
                <a:path w="128281" h="108416">
                  <a:moveTo>
                    <a:pt x="128280" y="63171"/>
                  </a:moveTo>
                  <a:lnTo>
                    <a:pt x="74405" y="88365"/>
                  </a:lnTo>
                  <a:lnTo>
                    <a:pt x="22833" y="108415"/>
                  </a:lnTo>
                  <a:lnTo>
                    <a:pt x="14698" y="107372"/>
                  </a:lnTo>
                  <a:lnTo>
                    <a:pt x="8105" y="103166"/>
                  </a:lnTo>
                  <a:lnTo>
                    <a:pt x="2540" y="96854"/>
                  </a:lnTo>
                  <a:lnTo>
                    <a:pt x="0" y="89136"/>
                  </a:lnTo>
                  <a:lnTo>
                    <a:pt x="297" y="71201"/>
                  </a:lnTo>
                  <a:lnTo>
                    <a:pt x="13175" y="23848"/>
                  </a:lnTo>
                  <a:lnTo>
                    <a:pt x="229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53347" y="4850864"/>
              <a:ext cx="73700" cy="13302"/>
            </a:xfrm>
            <a:custGeom>
              <a:avLst/>
              <a:gdLst/>
              <a:ahLst/>
              <a:cxnLst/>
              <a:rect l="0" t="0" r="0" b="0"/>
              <a:pathLst>
                <a:path w="73700" h="13302">
                  <a:moveTo>
                    <a:pt x="73699" y="13301"/>
                  </a:moveTo>
                  <a:lnTo>
                    <a:pt x="62521" y="2123"/>
                  </a:lnTo>
                  <a:lnTo>
                    <a:pt x="55719" y="0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463875" y="4916808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99696" y="16767"/>
                  </a:lnTo>
                  <a:lnTo>
                    <a:pt x="93371" y="21707"/>
                  </a:lnTo>
                  <a:lnTo>
                    <a:pt x="73864" y="27195"/>
                  </a:lnTo>
                  <a:lnTo>
                    <a:pt x="26722" y="330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63958" y="4527253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7265"/>
                  </a:lnTo>
                  <a:lnTo>
                    <a:pt x="5589" y="118157"/>
                  </a:lnTo>
                  <a:lnTo>
                    <a:pt x="9553" y="175245"/>
                  </a:lnTo>
                  <a:lnTo>
                    <a:pt x="10336" y="222223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735159" y="4548311"/>
              <a:ext cx="139329" cy="138079"/>
            </a:xfrm>
            <a:custGeom>
              <a:avLst/>
              <a:gdLst/>
              <a:ahLst/>
              <a:cxnLst/>
              <a:rect l="0" t="0" r="0" b="0"/>
              <a:pathLst>
                <a:path w="139329" h="138079">
                  <a:moveTo>
                    <a:pt x="139328" y="63171"/>
                  </a:moveTo>
                  <a:lnTo>
                    <a:pt x="133738" y="79938"/>
                  </a:lnTo>
                  <a:lnTo>
                    <a:pt x="121636" y="94409"/>
                  </a:lnTo>
                  <a:lnTo>
                    <a:pt x="95091" y="112591"/>
                  </a:lnTo>
                  <a:lnTo>
                    <a:pt x="44292" y="137832"/>
                  </a:lnTo>
                  <a:lnTo>
                    <a:pt x="23390" y="138078"/>
                  </a:lnTo>
                  <a:lnTo>
                    <a:pt x="15243" y="134165"/>
                  </a:lnTo>
                  <a:lnTo>
                    <a:pt x="3070" y="120460"/>
                  </a:lnTo>
                  <a:lnTo>
                    <a:pt x="0" y="99551"/>
                  </a:lnTo>
                  <a:lnTo>
                    <a:pt x="10539" y="42745"/>
                  </a:lnTo>
                  <a:lnTo>
                    <a:pt x="235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748145" y="4779938"/>
              <a:ext cx="273742" cy="50382"/>
            </a:xfrm>
            <a:custGeom>
              <a:avLst/>
              <a:gdLst/>
              <a:ahLst/>
              <a:cxnLst/>
              <a:rect l="0" t="0" r="0" b="0"/>
              <a:pathLst>
                <a:path w="273742" h="50382">
                  <a:moveTo>
                    <a:pt x="273741" y="0"/>
                  </a:moveTo>
                  <a:lnTo>
                    <a:pt x="262562" y="11178"/>
                  </a:lnTo>
                  <a:lnTo>
                    <a:pt x="244596" y="16666"/>
                  </a:lnTo>
                  <a:lnTo>
                    <a:pt x="188665" y="28884"/>
                  </a:lnTo>
                  <a:lnTo>
                    <a:pt x="136010" y="39154"/>
                  </a:lnTo>
                  <a:lnTo>
                    <a:pt x="73803" y="48959"/>
                  </a:lnTo>
                  <a:lnTo>
                    <a:pt x="36425" y="503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63958" y="4900214"/>
              <a:ext cx="165533" cy="206108"/>
            </a:xfrm>
            <a:custGeom>
              <a:avLst/>
              <a:gdLst/>
              <a:ahLst/>
              <a:cxnLst/>
              <a:rect l="0" t="0" r="0" b="0"/>
              <a:pathLst>
                <a:path w="165533" h="206108">
                  <a:moveTo>
                    <a:pt x="0" y="6065"/>
                  </a:moveTo>
                  <a:lnTo>
                    <a:pt x="58617" y="6065"/>
                  </a:lnTo>
                  <a:lnTo>
                    <a:pt x="111621" y="0"/>
                  </a:lnTo>
                  <a:lnTo>
                    <a:pt x="135007" y="2590"/>
                  </a:lnTo>
                  <a:lnTo>
                    <a:pt x="153980" y="10760"/>
                  </a:lnTo>
                  <a:lnTo>
                    <a:pt x="162315" y="16214"/>
                  </a:lnTo>
                  <a:lnTo>
                    <a:pt x="165532" y="23360"/>
                  </a:lnTo>
                  <a:lnTo>
                    <a:pt x="165337" y="31633"/>
                  </a:lnTo>
                  <a:lnTo>
                    <a:pt x="144006" y="93809"/>
                  </a:lnTo>
                  <a:lnTo>
                    <a:pt x="120263" y="152541"/>
                  </a:lnTo>
                  <a:lnTo>
                    <a:pt x="105471" y="189157"/>
                  </a:lnTo>
                  <a:lnTo>
                    <a:pt x="94757" y="2061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71283" y="4444998"/>
              <a:ext cx="692634" cy="802769"/>
            </a:xfrm>
            <a:custGeom>
              <a:avLst/>
              <a:gdLst/>
              <a:ahLst/>
              <a:cxnLst/>
              <a:rect l="0" t="0" r="0" b="0"/>
              <a:pathLst>
                <a:path w="692634" h="802769">
                  <a:moveTo>
                    <a:pt x="92634" y="82255"/>
                  </a:moveTo>
                  <a:lnTo>
                    <a:pt x="75866" y="87845"/>
                  </a:lnTo>
                  <a:lnTo>
                    <a:pt x="64514" y="99947"/>
                  </a:lnTo>
                  <a:lnTo>
                    <a:pt x="27620" y="157838"/>
                  </a:lnTo>
                  <a:lnTo>
                    <a:pt x="8625" y="220299"/>
                  </a:lnTo>
                  <a:lnTo>
                    <a:pt x="0" y="275510"/>
                  </a:lnTo>
                  <a:lnTo>
                    <a:pt x="9610" y="337165"/>
                  </a:lnTo>
                  <a:lnTo>
                    <a:pt x="22682" y="397120"/>
                  </a:lnTo>
                  <a:lnTo>
                    <a:pt x="48356" y="451431"/>
                  </a:lnTo>
                  <a:lnTo>
                    <a:pt x="76188" y="502315"/>
                  </a:lnTo>
                  <a:lnTo>
                    <a:pt x="100261" y="537194"/>
                  </a:lnTo>
                  <a:lnTo>
                    <a:pt x="115950" y="564102"/>
                  </a:lnTo>
                  <a:lnTo>
                    <a:pt x="169931" y="623792"/>
                  </a:lnTo>
                  <a:lnTo>
                    <a:pt x="219200" y="681612"/>
                  </a:lnTo>
                  <a:lnTo>
                    <a:pt x="272716" y="733694"/>
                  </a:lnTo>
                  <a:lnTo>
                    <a:pt x="334885" y="769601"/>
                  </a:lnTo>
                  <a:lnTo>
                    <a:pt x="387444" y="790644"/>
                  </a:lnTo>
                  <a:lnTo>
                    <a:pt x="445189" y="802768"/>
                  </a:lnTo>
                  <a:lnTo>
                    <a:pt x="499750" y="796324"/>
                  </a:lnTo>
                  <a:lnTo>
                    <a:pt x="533795" y="783992"/>
                  </a:lnTo>
                  <a:lnTo>
                    <a:pt x="576740" y="753274"/>
                  </a:lnTo>
                  <a:lnTo>
                    <a:pt x="625444" y="692662"/>
                  </a:lnTo>
                  <a:lnTo>
                    <a:pt x="652858" y="656812"/>
                  </a:lnTo>
                  <a:lnTo>
                    <a:pt x="674578" y="599175"/>
                  </a:lnTo>
                  <a:lnTo>
                    <a:pt x="689555" y="542525"/>
                  </a:lnTo>
                  <a:lnTo>
                    <a:pt x="692125" y="488768"/>
                  </a:lnTo>
                  <a:lnTo>
                    <a:pt x="692633" y="431919"/>
                  </a:lnTo>
                  <a:lnTo>
                    <a:pt x="690381" y="383821"/>
                  </a:lnTo>
                  <a:lnTo>
                    <a:pt x="672964" y="328174"/>
                  </a:lnTo>
                  <a:lnTo>
                    <a:pt x="647084" y="265028"/>
                  </a:lnTo>
                  <a:lnTo>
                    <a:pt x="631782" y="230777"/>
                  </a:lnTo>
                  <a:lnTo>
                    <a:pt x="577381" y="167473"/>
                  </a:lnTo>
                  <a:lnTo>
                    <a:pt x="531749" y="113004"/>
                  </a:lnTo>
                  <a:lnTo>
                    <a:pt x="468270" y="53716"/>
                  </a:lnTo>
                  <a:lnTo>
                    <a:pt x="420427" y="28785"/>
                  </a:lnTo>
                  <a:lnTo>
                    <a:pt x="368776" y="19831"/>
                  </a:lnTo>
                  <a:lnTo>
                    <a:pt x="310394" y="8010"/>
                  </a:lnTo>
                  <a:lnTo>
                    <a:pt x="248472" y="0"/>
                  </a:lnTo>
                  <a:lnTo>
                    <a:pt x="222726" y="5143"/>
                  </a:lnTo>
                  <a:lnTo>
                    <a:pt x="166827" y="26824"/>
                  </a:lnTo>
                  <a:lnTo>
                    <a:pt x="108166" y="58246"/>
                  </a:lnTo>
                  <a:lnTo>
                    <a:pt x="46020" y="99852"/>
                  </a:lnTo>
                  <a:lnTo>
                    <a:pt x="29463" y="113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73826" y="115813"/>
            <a:ext cx="4390299" cy="642239"/>
            <a:chOff x="273826" y="115813"/>
            <a:chExt cx="4390299" cy="642239"/>
          </a:xfrm>
        </p:grpSpPr>
        <p:sp>
          <p:nvSpPr>
            <p:cNvPr id="2" name="Freeform 1"/>
            <p:cNvSpPr/>
            <p:nvPr/>
          </p:nvSpPr>
          <p:spPr>
            <a:xfrm>
              <a:off x="273826" y="136870"/>
              <a:ext cx="368413" cy="439072"/>
            </a:xfrm>
            <a:custGeom>
              <a:avLst/>
              <a:gdLst/>
              <a:ahLst/>
              <a:cxnLst/>
              <a:rect l="0" t="0" r="0" b="0"/>
              <a:pathLst>
                <a:path w="368413" h="439072">
                  <a:moveTo>
                    <a:pt x="10443" y="84228"/>
                  </a:moveTo>
                  <a:lnTo>
                    <a:pt x="2110" y="121706"/>
                  </a:lnTo>
                  <a:lnTo>
                    <a:pt x="348" y="173129"/>
                  </a:lnTo>
                  <a:lnTo>
                    <a:pt x="0" y="235583"/>
                  </a:lnTo>
                  <a:lnTo>
                    <a:pt x="3051" y="294193"/>
                  </a:lnTo>
                  <a:lnTo>
                    <a:pt x="14572" y="350830"/>
                  </a:lnTo>
                  <a:lnTo>
                    <a:pt x="29283" y="397503"/>
                  </a:lnTo>
                  <a:lnTo>
                    <a:pt x="40653" y="414924"/>
                  </a:lnTo>
                  <a:lnTo>
                    <a:pt x="56625" y="427346"/>
                  </a:lnTo>
                  <a:lnTo>
                    <a:pt x="76592" y="435596"/>
                  </a:lnTo>
                  <a:lnTo>
                    <a:pt x="112971" y="439071"/>
                  </a:lnTo>
                  <a:lnTo>
                    <a:pt x="168007" y="427285"/>
                  </a:lnTo>
                  <a:lnTo>
                    <a:pt x="209243" y="405543"/>
                  </a:lnTo>
                  <a:lnTo>
                    <a:pt x="269961" y="350889"/>
                  </a:lnTo>
                  <a:lnTo>
                    <a:pt x="312244" y="288587"/>
                  </a:lnTo>
                  <a:lnTo>
                    <a:pt x="339020" y="229076"/>
                  </a:lnTo>
                  <a:lnTo>
                    <a:pt x="349499" y="202417"/>
                  </a:lnTo>
                  <a:lnTo>
                    <a:pt x="359347" y="150295"/>
                  </a:lnTo>
                  <a:lnTo>
                    <a:pt x="366621" y="100268"/>
                  </a:lnTo>
                  <a:lnTo>
                    <a:pt x="368058" y="40430"/>
                  </a:lnTo>
                  <a:lnTo>
                    <a:pt x="368412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5895" y="414130"/>
              <a:ext cx="198499" cy="188209"/>
            </a:xfrm>
            <a:custGeom>
              <a:avLst/>
              <a:gdLst/>
              <a:ahLst/>
              <a:cxnLst/>
              <a:rect l="0" t="0" r="0" b="0"/>
              <a:pathLst>
                <a:path w="198499" h="188209">
                  <a:moveTo>
                    <a:pt x="8985" y="49123"/>
                  </a:moveTo>
                  <a:lnTo>
                    <a:pt x="15051" y="30926"/>
                  </a:lnTo>
                  <a:lnTo>
                    <a:pt x="12461" y="38696"/>
                  </a:lnTo>
                  <a:lnTo>
                    <a:pt x="17776" y="93562"/>
                  </a:lnTo>
                  <a:lnTo>
                    <a:pt x="19171" y="147848"/>
                  </a:lnTo>
                  <a:lnTo>
                    <a:pt x="13823" y="184050"/>
                  </a:lnTo>
                  <a:lnTo>
                    <a:pt x="11041" y="188208"/>
                  </a:lnTo>
                  <a:lnTo>
                    <a:pt x="8016" y="187470"/>
                  </a:lnTo>
                  <a:lnTo>
                    <a:pt x="4830" y="183468"/>
                  </a:lnTo>
                  <a:lnTo>
                    <a:pt x="345" y="155480"/>
                  </a:lnTo>
                  <a:lnTo>
                    <a:pt x="0" y="96865"/>
                  </a:lnTo>
                  <a:lnTo>
                    <a:pt x="8143" y="54430"/>
                  </a:lnTo>
                  <a:lnTo>
                    <a:pt x="18749" y="30425"/>
                  </a:lnTo>
                  <a:lnTo>
                    <a:pt x="34382" y="14297"/>
                  </a:lnTo>
                  <a:lnTo>
                    <a:pt x="43464" y="8358"/>
                  </a:lnTo>
                  <a:lnTo>
                    <a:pt x="78603" y="0"/>
                  </a:lnTo>
                  <a:lnTo>
                    <a:pt x="98808" y="4284"/>
                  </a:lnTo>
                  <a:lnTo>
                    <a:pt x="136433" y="26098"/>
                  </a:lnTo>
                  <a:lnTo>
                    <a:pt x="150636" y="42400"/>
                  </a:lnTo>
                  <a:lnTo>
                    <a:pt x="179241" y="92908"/>
                  </a:lnTo>
                  <a:lnTo>
                    <a:pt x="189365" y="138664"/>
                  </a:lnTo>
                  <a:lnTo>
                    <a:pt x="198498" y="16493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8093" y="157927"/>
              <a:ext cx="30738" cy="442198"/>
            </a:xfrm>
            <a:custGeom>
              <a:avLst/>
              <a:gdLst/>
              <a:ahLst/>
              <a:cxnLst/>
              <a:rect l="0" t="0" r="0" b="0"/>
              <a:pathLst>
                <a:path w="30738" h="442198">
                  <a:moveTo>
                    <a:pt x="0" y="0"/>
                  </a:moveTo>
                  <a:lnTo>
                    <a:pt x="5589" y="58617"/>
                  </a:lnTo>
                  <a:lnTo>
                    <a:pt x="9553" y="115130"/>
                  </a:lnTo>
                  <a:lnTo>
                    <a:pt x="11409" y="167864"/>
                  </a:lnTo>
                  <a:lnTo>
                    <a:pt x="21924" y="225141"/>
                  </a:lnTo>
                  <a:lnTo>
                    <a:pt x="28723" y="278058"/>
                  </a:lnTo>
                  <a:lnTo>
                    <a:pt x="30737" y="331952"/>
                  </a:lnTo>
                  <a:lnTo>
                    <a:pt x="25829" y="392084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3378" y="4632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3"/>
                  </a:lnTo>
                  <a:lnTo>
                    <a:pt x="10722" y="108799"/>
                  </a:lnTo>
                  <a:lnTo>
                    <a:pt x="12997" y="11464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6020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5127" y="126341"/>
              <a:ext cx="17765" cy="505369"/>
            </a:xfrm>
            <a:custGeom>
              <a:avLst/>
              <a:gdLst/>
              <a:ahLst/>
              <a:cxnLst/>
              <a:rect l="0" t="0" r="0" b="0"/>
              <a:pathLst>
                <a:path w="17765" h="505369">
                  <a:moveTo>
                    <a:pt x="7235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900" y="149357"/>
                  </a:lnTo>
                  <a:lnTo>
                    <a:pt x="6840" y="203741"/>
                  </a:lnTo>
                  <a:lnTo>
                    <a:pt x="7118" y="258720"/>
                  </a:lnTo>
                  <a:lnTo>
                    <a:pt x="7201" y="312054"/>
                  </a:lnTo>
                  <a:lnTo>
                    <a:pt x="7228" y="374073"/>
                  </a:lnTo>
                  <a:lnTo>
                    <a:pt x="7234" y="431384"/>
                  </a:lnTo>
                  <a:lnTo>
                    <a:pt x="14471" y="489906"/>
                  </a:lnTo>
                  <a:lnTo>
                    <a:pt x="17764" y="5053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2254" y="263212"/>
              <a:ext cx="118037" cy="284270"/>
            </a:xfrm>
            <a:custGeom>
              <a:avLst/>
              <a:gdLst/>
              <a:ahLst/>
              <a:cxnLst/>
              <a:rect l="0" t="0" r="0" b="0"/>
              <a:pathLst>
                <a:path w="118037" h="284270">
                  <a:moveTo>
                    <a:pt x="86450" y="0"/>
                  </a:moveTo>
                  <a:lnTo>
                    <a:pt x="61256" y="61110"/>
                  </a:lnTo>
                  <a:lnTo>
                    <a:pt x="35617" y="115542"/>
                  </a:lnTo>
                  <a:lnTo>
                    <a:pt x="643" y="178961"/>
                  </a:lnTo>
                  <a:lnTo>
                    <a:pt x="0" y="188327"/>
                  </a:lnTo>
                  <a:lnTo>
                    <a:pt x="5524" y="204974"/>
                  </a:lnTo>
                  <a:lnTo>
                    <a:pt x="22017" y="217051"/>
                  </a:lnTo>
                  <a:lnTo>
                    <a:pt x="51371" y="233547"/>
                  </a:lnTo>
                  <a:lnTo>
                    <a:pt x="101886" y="270790"/>
                  </a:lnTo>
                  <a:lnTo>
                    <a:pt x="118036" y="28426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4064" y="332553"/>
              <a:ext cx="136468" cy="257043"/>
            </a:xfrm>
            <a:custGeom>
              <a:avLst/>
              <a:gdLst/>
              <a:ahLst/>
              <a:cxnLst/>
              <a:rect l="0" t="0" r="0" b="0"/>
              <a:pathLst>
                <a:path w="136468" h="257043">
                  <a:moveTo>
                    <a:pt x="18340" y="162286"/>
                  </a:moveTo>
                  <a:lnTo>
                    <a:pt x="23929" y="145518"/>
                  </a:lnTo>
                  <a:lnTo>
                    <a:pt x="36031" y="134167"/>
                  </a:lnTo>
                  <a:lnTo>
                    <a:pt x="92668" y="106828"/>
                  </a:lnTo>
                  <a:lnTo>
                    <a:pt x="111036" y="93184"/>
                  </a:lnTo>
                  <a:lnTo>
                    <a:pt x="127954" y="65772"/>
                  </a:lnTo>
                  <a:lnTo>
                    <a:pt x="136467" y="45691"/>
                  </a:lnTo>
                  <a:lnTo>
                    <a:pt x="135696" y="35423"/>
                  </a:lnTo>
                  <a:lnTo>
                    <a:pt x="125480" y="14656"/>
                  </a:lnTo>
                  <a:lnTo>
                    <a:pt x="116673" y="7714"/>
                  </a:lnTo>
                  <a:lnTo>
                    <a:pt x="94409" y="0"/>
                  </a:lnTo>
                  <a:lnTo>
                    <a:pt x="72035" y="2811"/>
                  </a:lnTo>
                  <a:lnTo>
                    <a:pt x="42828" y="17548"/>
                  </a:lnTo>
                  <a:lnTo>
                    <a:pt x="28054" y="31278"/>
                  </a:lnTo>
                  <a:lnTo>
                    <a:pt x="5119" y="78830"/>
                  </a:lnTo>
                  <a:lnTo>
                    <a:pt x="0" y="142031"/>
                  </a:lnTo>
                  <a:lnTo>
                    <a:pt x="3560" y="168492"/>
                  </a:lnTo>
                  <a:lnTo>
                    <a:pt x="12161" y="188831"/>
                  </a:lnTo>
                  <a:lnTo>
                    <a:pt x="36746" y="220952"/>
                  </a:lnTo>
                  <a:lnTo>
                    <a:pt x="62788" y="242709"/>
                  </a:lnTo>
                  <a:lnTo>
                    <a:pt x="82548" y="250672"/>
                  </a:lnTo>
                  <a:lnTo>
                    <a:pt x="113096" y="2570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48362" y="233061"/>
              <a:ext cx="305764" cy="300609"/>
            </a:xfrm>
            <a:custGeom>
              <a:avLst/>
              <a:gdLst/>
              <a:ahLst/>
              <a:cxnLst/>
              <a:rect l="0" t="0" r="0" b="0"/>
              <a:pathLst>
                <a:path w="305764" h="300609">
                  <a:moveTo>
                    <a:pt x="99410" y="293363"/>
                  </a:moveTo>
                  <a:lnTo>
                    <a:pt x="71898" y="239488"/>
                  </a:lnTo>
                  <a:lnTo>
                    <a:pt x="48271" y="182327"/>
                  </a:lnTo>
                  <a:lnTo>
                    <a:pt x="26370" y="122417"/>
                  </a:lnTo>
                  <a:lnTo>
                    <a:pt x="8250" y="62795"/>
                  </a:lnTo>
                  <a:lnTo>
                    <a:pt x="0" y="30465"/>
                  </a:lnTo>
                  <a:lnTo>
                    <a:pt x="1805" y="9233"/>
                  </a:lnTo>
                  <a:lnTo>
                    <a:pt x="6264" y="3338"/>
                  </a:lnTo>
                  <a:lnTo>
                    <a:pt x="12746" y="577"/>
                  </a:lnTo>
                  <a:lnTo>
                    <a:pt x="65597" y="0"/>
                  </a:lnTo>
                  <a:lnTo>
                    <a:pt x="120173" y="13255"/>
                  </a:lnTo>
                  <a:lnTo>
                    <a:pt x="169758" y="36345"/>
                  </a:lnTo>
                  <a:lnTo>
                    <a:pt x="225310" y="78020"/>
                  </a:lnTo>
                  <a:lnTo>
                    <a:pt x="281467" y="129513"/>
                  </a:lnTo>
                  <a:lnTo>
                    <a:pt x="295748" y="148011"/>
                  </a:lnTo>
                  <a:lnTo>
                    <a:pt x="303654" y="171051"/>
                  </a:lnTo>
                  <a:lnTo>
                    <a:pt x="305763" y="183746"/>
                  </a:lnTo>
                  <a:lnTo>
                    <a:pt x="301866" y="204090"/>
                  </a:lnTo>
                  <a:lnTo>
                    <a:pt x="272646" y="251971"/>
                  </a:lnTo>
                  <a:lnTo>
                    <a:pt x="245105" y="280709"/>
                  </a:lnTo>
                  <a:lnTo>
                    <a:pt x="224995" y="292809"/>
                  </a:lnTo>
                  <a:lnTo>
                    <a:pt x="188353" y="300608"/>
                  </a:lnTo>
                  <a:lnTo>
                    <a:pt x="132641" y="295126"/>
                  </a:lnTo>
                  <a:lnTo>
                    <a:pt x="120467" y="29336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10984" y="383566"/>
              <a:ext cx="134146" cy="163916"/>
            </a:xfrm>
            <a:custGeom>
              <a:avLst/>
              <a:gdLst/>
              <a:ahLst/>
              <a:cxnLst/>
              <a:rect l="0" t="0" r="0" b="0"/>
              <a:pathLst>
                <a:path w="134146" h="163916">
                  <a:moveTo>
                    <a:pt x="0" y="132330"/>
                  </a:moveTo>
                  <a:lnTo>
                    <a:pt x="5589" y="115562"/>
                  </a:lnTo>
                  <a:lnTo>
                    <a:pt x="17692" y="104211"/>
                  </a:lnTo>
                  <a:lnTo>
                    <a:pt x="74328" y="79992"/>
                  </a:lnTo>
                  <a:lnTo>
                    <a:pt x="93866" y="71634"/>
                  </a:lnTo>
                  <a:lnTo>
                    <a:pt x="118019" y="52605"/>
                  </a:lnTo>
                  <a:lnTo>
                    <a:pt x="132782" y="34895"/>
                  </a:lnTo>
                  <a:lnTo>
                    <a:pt x="134145" y="26429"/>
                  </a:lnTo>
                  <a:lnTo>
                    <a:pt x="131544" y="18446"/>
                  </a:lnTo>
                  <a:lnTo>
                    <a:pt x="126300" y="10784"/>
                  </a:lnTo>
                  <a:lnTo>
                    <a:pt x="118125" y="5676"/>
                  </a:lnTo>
                  <a:lnTo>
                    <a:pt x="96564" y="0"/>
                  </a:lnTo>
                  <a:lnTo>
                    <a:pt x="71383" y="3717"/>
                  </a:lnTo>
                  <a:lnTo>
                    <a:pt x="46934" y="14337"/>
                  </a:lnTo>
                  <a:lnTo>
                    <a:pt x="28268" y="30756"/>
                  </a:lnTo>
                  <a:lnTo>
                    <a:pt x="18413" y="52871"/>
                  </a:lnTo>
                  <a:lnTo>
                    <a:pt x="12086" y="105196"/>
                  </a:lnTo>
                  <a:lnTo>
                    <a:pt x="17460" y="126509"/>
                  </a:lnTo>
                  <a:lnTo>
                    <a:pt x="39974" y="159256"/>
                  </a:lnTo>
                  <a:lnTo>
                    <a:pt x="48876" y="163149"/>
                  </a:lnTo>
                  <a:lnTo>
                    <a:pt x="94757" y="16391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7957" y="401399"/>
              <a:ext cx="162054" cy="177669"/>
            </a:xfrm>
            <a:custGeom>
              <a:avLst/>
              <a:gdLst/>
              <a:ahLst/>
              <a:cxnLst/>
              <a:rect l="0" t="0" r="0" b="0"/>
              <a:pathLst>
                <a:path w="162054" h="177669">
                  <a:moveTo>
                    <a:pt x="14654" y="40797"/>
                  </a:moveTo>
                  <a:lnTo>
                    <a:pt x="14654" y="99414"/>
                  </a:lnTo>
                  <a:lnTo>
                    <a:pt x="14654" y="139794"/>
                  </a:lnTo>
                  <a:lnTo>
                    <a:pt x="13484" y="144230"/>
                  </a:lnTo>
                  <a:lnTo>
                    <a:pt x="11534" y="142508"/>
                  </a:lnTo>
                  <a:lnTo>
                    <a:pt x="0" y="106122"/>
                  </a:lnTo>
                  <a:lnTo>
                    <a:pt x="2682" y="83868"/>
                  </a:lnTo>
                  <a:lnTo>
                    <a:pt x="22653" y="30395"/>
                  </a:lnTo>
                  <a:lnTo>
                    <a:pt x="34197" y="9268"/>
                  </a:lnTo>
                  <a:lnTo>
                    <a:pt x="42890" y="3400"/>
                  </a:lnTo>
                  <a:lnTo>
                    <a:pt x="65028" y="0"/>
                  </a:lnTo>
                  <a:lnTo>
                    <a:pt x="84226" y="5508"/>
                  </a:lnTo>
                  <a:lnTo>
                    <a:pt x="115614" y="28107"/>
                  </a:lnTo>
                  <a:lnTo>
                    <a:pt x="131656" y="53805"/>
                  </a:lnTo>
                  <a:lnTo>
                    <a:pt x="154830" y="114715"/>
                  </a:lnTo>
                  <a:lnTo>
                    <a:pt x="162053" y="1776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46984" y="389554"/>
              <a:ext cx="159331" cy="178873"/>
            </a:xfrm>
            <a:custGeom>
              <a:avLst/>
              <a:gdLst/>
              <a:ahLst/>
              <a:cxnLst/>
              <a:rect l="0" t="0" r="0" b="0"/>
              <a:pathLst>
                <a:path w="159331" h="178873">
                  <a:moveTo>
                    <a:pt x="111482" y="0"/>
                  </a:moveTo>
                  <a:lnTo>
                    <a:pt x="89125" y="0"/>
                  </a:lnTo>
                  <a:lnTo>
                    <a:pt x="58454" y="11178"/>
                  </a:lnTo>
                  <a:lnTo>
                    <a:pt x="32729" y="29308"/>
                  </a:lnTo>
                  <a:lnTo>
                    <a:pt x="10289" y="60676"/>
                  </a:lnTo>
                  <a:lnTo>
                    <a:pt x="0" y="105196"/>
                  </a:lnTo>
                  <a:lnTo>
                    <a:pt x="3833" y="132151"/>
                  </a:lnTo>
                  <a:lnTo>
                    <a:pt x="19145" y="163938"/>
                  </a:lnTo>
                  <a:lnTo>
                    <a:pt x="25357" y="172463"/>
                  </a:lnTo>
                  <a:lnTo>
                    <a:pt x="34178" y="176976"/>
                  </a:lnTo>
                  <a:lnTo>
                    <a:pt x="56458" y="178872"/>
                  </a:lnTo>
                  <a:lnTo>
                    <a:pt x="111168" y="167517"/>
                  </a:lnTo>
                  <a:lnTo>
                    <a:pt x="121801" y="164320"/>
                  </a:lnTo>
                  <a:lnTo>
                    <a:pt x="139855" y="145171"/>
                  </a:lnTo>
                  <a:lnTo>
                    <a:pt x="153338" y="117163"/>
                  </a:lnTo>
                  <a:lnTo>
                    <a:pt x="159330" y="85218"/>
                  </a:lnTo>
                  <a:lnTo>
                    <a:pt x="158589" y="73189"/>
                  </a:lnTo>
                  <a:lnTo>
                    <a:pt x="155755" y="64001"/>
                  </a:lnTo>
                  <a:lnTo>
                    <a:pt x="143067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74279" y="398536"/>
              <a:ext cx="294799" cy="150965"/>
            </a:xfrm>
            <a:custGeom>
              <a:avLst/>
              <a:gdLst/>
              <a:ahLst/>
              <a:cxnLst/>
              <a:rect l="0" t="0" r="0" b="0"/>
              <a:pathLst>
                <a:path w="294799" h="150965">
                  <a:moveTo>
                    <a:pt x="0" y="75246"/>
                  </a:moveTo>
                  <a:lnTo>
                    <a:pt x="11179" y="86424"/>
                  </a:lnTo>
                  <a:lnTo>
                    <a:pt x="16667" y="104391"/>
                  </a:lnTo>
                  <a:lnTo>
                    <a:pt x="25779" y="148463"/>
                  </a:lnTo>
                  <a:lnTo>
                    <a:pt x="27715" y="150964"/>
                  </a:lnTo>
                  <a:lnTo>
                    <a:pt x="29005" y="147951"/>
                  </a:lnTo>
                  <a:lnTo>
                    <a:pt x="31246" y="96909"/>
                  </a:lnTo>
                  <a:lnTo>
                    <a:pt x="33825" y="59178"/>
                  </a:lnTo>
                  <a:lnTo>
                    <a:pt x="42719" y="40418"/>
                  </a:lnTo>
                  <a:lnTo>
                    <a:pt x="50707" y="36820"/>
                  </a:lnTo>
                  <a:lnTo>
                    <a:pt x="72059" y="39060"/>
                  </a:lnTo>
                  <a:lnTo>
                    <a:pt x="90908" y="50975"/>
                  </a:lnTo>
                  <a:lnTo>
                    <a:pt x="105915" y="67968"/>
                  </a:lnTo>
                  <a:lnTo>
                    <a:pt x="116483" y="87219"/>
                  </a:lnTo>
                  <a:lnTo>
                    <a:pt x="119770" y="89077"/>
                  </a:lnTo>
                  <a:lnTo>
                    <a:pt x="121961" y="85637"/>
                  </a:lnTo>
                  <a:lnTo>
                    <a:pt x="136655" y="46493"/>
                  </a:lnTo>
                  <a:lnTo>
                    <a:pt x="155394" y="18503"/>
                  </a:lnTo>
                  <a:lnTo>
                    <a:pt x="175129" y="5963"/>
                  </a:lnTo>
                  <a:lnTo>
                    <a:pt x="186943" y="981"/>
                  </a:lnTo>
                  <a:lnTo>
                    <a:pt x="198328" y="0"/>
                  </a:lnTo>
                  <a:lnTo>
                    <a:pt x="220337" y="5148"/>
                  </a:lnTo>
                  <a:lnTo>
                    <a:pt x="238698" y="18355"/>
                  </a:lnTo>
                  <a:lnTo>
                    <a:pt x="275626" y="58309"/>
                  </a:lnTo>
                  <a:lnTo>
                    <a:pt x="288598" y="85825"/>
                  </a:lnTo>
                  <a:lnTo>
                    <a:pt x="294798" y="11736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4891" y="40008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84891" y="27374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69408" y="368376"/>
              <a:ext cx="210282" cy="189635"/>
            </a:xfrm>
            <a:custGeom>
              <a:avLst/>
              <a:gdLst/>
              <a:ahLst/>
              <a:cxnLst/>
              <a:rect l="0" t="0" r="0" b="0"/>
              <a:pathLst>
                <a:path w="210282" h="189635">
                  <a:moveTo>
                    <a:pt x="10239" y="73820"/>
                  </a:moveTo>
                  <a:lnTo>
                    <a:pt x="1174" y="132437"/>
                  </a:lnTo>
                  <a:lnTo>
                    <a:pt x="0" y="177253"/>
                  </a:lnTo>
                  <a:lnTo>
                    <a:pt x="2847" y="113772"/>
                  </a:lnTo>
                  <a:lnTo>
                    <a:pt x="17672" y="53865"/>
                  </a:lnTo>
                  <a:lnTo>
                    <a:pt x="24461" y="32196"/>
                  </a:lnTo>
                  <a:lnTo>
                    <a:pt x="37617" y="13987"/>
                  </a:lnTo>
                  <a:lnTo>
                    <a:pt x="46038" y="5855"/>
                  </a:lnTo>
                  <a:lnTo>
                    <a:pt x="55162" y="1604"/>
                  </a:lnTo>
                  <a:lnTo>
                    <a:pt x="74659" y="0"/>
                  </a:lnTo>
                  <a:lnTo>
                    <a:pt x="105366" y="11264"/>
                  </a:lnTo>
                  <a:lnTo>
                    <a:pt x="131102" y="29419"/>
                  </a:lnTo>
                  <a:lnTo>
                    <a:pt x="171367" y="88124"/>
                  </a:lnTo>
                  <a:lnTo>
                    <a:pt x="195908" y="147851"/>
                  </a:lnTo>
                  <a:lnTo>
                    <a:pt x="210281" y="18963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28156" y="357948"/>
              <a:ext cx="183161" cy="231648"/>
            </a:xfrm>
            <a:custGeom>
              <a:avLst/>
              <a:gdLst/>
              <a:ahLst/>
              <a:cxnLst/>
              <a:rect l="0" t="0" r="0" b="0"/>
              <a:pathLst>
                <a:path w="183161" h="231648">
                  <a:moveTo>
                    <a:pt x="88403" y="73720"/>
                  </a:moveTo>
                  <a:lnTo>
                    <a:pt x="99581" y="62541"/>
                  </a:lnTo>
                  <a:lnTo>
                    <a:pt x="101705" y="54569"/>
                  </a:lnTo>
                  <a:lnTo>
                    <a:pt x="100944" y="33233"/>
                  </a:lnTo>
                  <a:lnTo>
                    <a:pt x="90468" y="14392"/>
                  </a:lnTo>
                  <a:lnTo>
                    <a:pt x="82760" y="6092"/>
                  </a:lnTo>
                  <a:lnTo>
                    <a:pt x="74113" y="1728"/>
                  </a:lnTo>
                  <a:lnTo>
                    <a:pt x="55145" y="0"/>
                  </a:lnTo>
                  <a:lnTo>
                    <a:pt x="46344" y="4686"/>
                  </a:lnTo>
                  <a:lnTo>
                    <a:pt x="30326" y="22371"/>
                  </a:lnTo>
                  <a:lnTo>
                    <a:pt x="5308" y="82224"/>
                  </a:lnTo>
                  <a:lnTo>
                    <a:pt x="0" y="104405"/>
                  </a:lnTo>
                  <a:lnTo>
                    <a:pt x="3394" y="163419"/>
                  </a:lnTo>
                  <a:lnTo>
                    <a:pt x="10067" y="184166"/>
                  </a:lnTo>
                  <a:lnTo>
                    <a:pt x="15122" y="192974"/>
                  </a:lnTo>
                  <a:lnTo>
                    <a:pt x="22002" y="197676"/>
                  </a:lnTo>
                  <a:lnTo>
                    <a:pt x="39005" y="199782"/>
                  </a:lnTo>
                  <a:lnTo>
                    <a:pt x="55140" y="193698"/>
                  </a:lnTo>
                  <a:lnTo>
                    <a:pt x="62718" y="188800"/>
                  </a:lnTo>
                  <a:lnTo>
                    <a:pt x="74258" y="174000"/>
                  </a:lnTo>
                  <a:lnTo>
                    <a:pt x="82116" y="154554"/>
                  </a:lnTo>
                  <a:lnTo>
                    <a:pt x="90281" y="103942"/>
                  </a:lnTo>
                  <a:lnTo>
                    <a:pt x="93164" y="90358"/>
                  </a:lnTo>
                  <a:lnTo>
                    <a:pt x="97427" y="85982"/>
                  </a:lnTo>
                  <a:lnTo>
                    <a:pt x="102608" y="87744"/>
                  </a:lnTo>
                  <a:lnTo>
                    <a:pt x="108401" y="93598"/>
                  </a:lnTo>
                  <a:lnTo>
                    <a:pt x="114839" y="115700"/>
                  </a:lnTo>
                  <a:lnTo>
                    <a:pt x="124561" y="166370"/>
                  </a:lnTo>
                  <a:lnTo>
                    <a:pt x="145520" y="199438"/>
                  </a:lnTo>
                  <a:lnTo>
                    <a:pt x="183160" y="23164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4492" y="115813"/>
              <a:ext cx="10524" cy="484312"/>
            </a:xfrm>
            <a:custGeom>
              <a:avLst/>
              <a:gdLst/>
              <a:ahLst/>
              <a:cxnLst/>
              <a:rect l="0" t="0" r="0" b="0"/>
              <a:pathLst>
                <a:path w="10524" h="484312">
                  <a:moveTo>
                    <a:pt x="10523" y="0"/>
                  </a:moveTo>
                  <a:lnTo>
                    <a:pt x="3287" y="27556"/>
                  </a:lnTo>
                  <a:lnTo>
                    <a:pt x="645" y="90018"/>
                  </a:lnTo>
                  <a:lnTo>
                    <a:pt x="187" y="149114"/>
                  </a:lnTo>
                  <a:lnTo>
                    <a:pt x="52" y="211078"/>
                  </a:lnTo>
                  <a:lnTo>
                    <a:pt x="11" y="273892"/>
                  </a:lnTo>
                  <a:lnTo>
                    <a:pt x="0" y="333837"/>
                  </a:lnTo>
                  <a:lnTo>
                    <a:pt x="5585" y="395316"/>
                  </a:lnTo>
                  <a:lnTo>
                    <a:pt x="9873" y="457311"/>
                  </a:lnTo>
                  <a:lnTo>
                    <a:pt x="10523" y="48431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48145" y="273740"/>
              <a:ext cx="273742" cy="79064"/>
            </a:xfrm>
            <a:custGeom>
              <a:avLst/>
              <a:gdLst/>
              <a:ahLst/>
              <a:cxnLst/>
              <a:rect l="0" t="0" r="0" b="0"/>
              <a:pathLst>
                <a:path w="273742" h="79064">
                  <a:moveTo>
                    <a:pt x="273741" y="0"/>
                  </a:moveTo>
                  <a:lnTo>
                    <a:pt x="268152" y="16768"/>
                  </a:lnTo>
                  <a:lnTo>
                    <a:pt x="260656" y="22877"/>
                  </a:lnTo>
                  <a:lnTo>
                    <a:pt x="201553" y="50528"/>
                  </a:lnTo>
                  <a:lnTo>
                    <a:pt x="157056" y="67910"/>
                  </a:lnTo>
                  <a:lnTo>
                    <a:pt x="104419" y="72556"/>
                  </a:lnTo>
                  <a:lnTo>
                    <a:pt x="43372" y="79063"/>
                  </a:lnTo>
                  <a:lnTo>
                    <a:pt x="22006" y="7881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14323" y="400082"/>
              <a:ext cx="162608" cy="202843"/>
            </a:xfrm>
            <a:custGeom>
              <a:avLst/>
              <a:gdLst/>
              <a:ahLst/>
              <a:cxnLst/>
              <a:rect l="0" t="0" r="0" b="0"/>
              <a:pathLst>
                <a:path w="162608" h="202843">
                  <a:moveTo>
                    <a:pt x="91791" y="42114"/>
                  </a:moveTo>
                  <a:lnTo>
                    <a:pt x="97380" y="25347"/>
                  </a:lnTo>
                  <a:lnTo>
                    <a:pt x="95517" y="19238"/>
                  </a:lnTo>
                  <a:lnTo>
                    <a:pt x="90765" y="13995"/>
                  </a:lnTo>
                  <a:lnTo>
                    <a:pt x="84088" y="9330"/>
                  </a:lnTo>
                  <a:lnTo>
                    <a:pt x="77297" y="8560"/>
                  </a:lnTo>
                  <a:lnTo>
                    <a:pt x="63512" y="13943"/>
                  </a:lnTo>
                  <a:lnTo>
                    <a:pt x="42597" y="30128"/>
                  </a:lnTo>
                  <a:lnTo>
                    <a:pt x="15740" y="64963"/>
                  </a:lnTo>
                  <a:lnTo>
                    <a:pt x="3097" y="96458"/>
                  </a:lnTo>
                  <a:lnTo>
                    <a:pt x="0" y="133735"/>
                  </a:lnTo>
                  <a:lnTo>
                    <a:pt x="3422" y="156534"/>
                  </a:lnTo>
                  <a:lnTo>
                    <a:pt x="11962" y="175246"/>
                  </a:lnTo>
                  <a:lnTo>
                    <a:pt x="17515" y="183511"/>
                  </a:lnTo>
                  <a:lnTo>
                    <a:pt x="36162" y="195815"/>
                  </a:lnTo>
                  <a:lnTo>
                    <a:pt x="58878" y="202842"/>
                  </a:lnTo>
                  <a:lnTo>
                    <a:pt x="80672" y="202066"/>
                  </a:lnTo>
                  <a:lnTo>
                    <a:pt x="112673" y="189463"/>
                  </a:lnTo>
                  <a:lnTo>
                    <a:pt x="138792" y="165322"/>
                  </a:lnTo>
                  <a:lnTo>
                    <a:pt x="155760" y="124764"/>
                  </a:lnTo>
                  <a:lnTo>
                    <a:pt x="162607" y="81291"/>
                  </a:lnTo>
                  <a:lnTo>
                    <a:pt x="159046" y="44364"/>
                  </a:lnTo>
                  <a:lnTo>
                    <a:pt x="150538" y="25177"/>
                  </a:lnTo>
                  <a:lnTo>
                    <a:pt x="133905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64041" y="401515"/>
              <a:ext cx="126343" cy="167349"/>
            </a:xfrm>
            <a:custGeom>
              <a:avLst/>
              <a:gdLst/>
              <a:ahLst/>
              <a:cxnLst/>
              <a:rect l="0" t="0" r="0" b="0"/>
              <a:pathLst>
                <a:path w="126343" h="167349">
                  <a:moveTo>
                    <a:pt x="0" y="51210"/>
                  </a:moveTo>
                  <a:lnTo>
                    <a:pt x="17958" y="105085"/>
                  </a:lnTo>
                  <a:lnTo>
                    <a:pt x="36301" y="167348"/>
                  </a:lnTo>
                  <a:lnTo>
                    <a:pt x="35899" y="167240"/>
                  </a:lnTo>
                  <a:lnTo>
                    <a:pt x="34461" y="163658"/>
                  </a:lnTo>
                  <a:lnTo>
                    <a:pt x="32153" y="109817"/>
                  </a:lnTo>
                  <a:lnTo>
                    <a:pt x="34093" y="68315"/>
                  </a:lnTo>
                  <a:lnTo>
                    <a:pt x="42839" y="48674"/>
                  </a:lnTo>
                  <a:lnTo>
                    <a:pt x="68687" y="17000"/>
                  </a:lnTo>
                  <a:lnTo>
                    <a:pt x="86680" y="2470"/>
                  </a:lnTo>
                  <a:lnTo>
                    <a:pt x="95221" y="0"/>
                  </a:lnTo>
                  <a:lnTo>
                    <a:pt x="103255" y="692"/>
                  </a:lnTo>
                  <a:lnTo>
                    <a:pt x="126342" y="909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62662" y="399920"/>
              <a:ext cx="182846" cy="217984"/>
            </a:xfrm>
            <a:custGeom>
              <a:avLst/>
              <a:gdLst/>
              <a:ahLst/>
              <a:cxnLst/>
              <a:rect l="0" t="0" r="0" b="0"/>
              <a:pathLst>
                <a:path w="182846" h="217984">
                  <a:moveTo>
                    <a:pt x="117234" y="21219"/>
                  </a:moveTo>
                  <a:lnTo>
                    <a:pt x="111645" y="4452"/>
                  </a:lnTo>
                  <a:lnTo>
                    <a:pt x="105319" y="682"/>
                  </a:lnTo>
                  <a:lnTo>
                    <a:pt x="48522" y="0"/>
                  </a:lnTo>
                  <a:lnTo>
                    <a:pt x="27814" y="6329"/>
                  </a:lnTo>
                  <a:lnTo>
                    <a:pt x="19016" y="11293"/>
                  </a:lnTo>
                  <a:lnTo>
                    <a:pt x="6121" y="26166"/>
                  </a:lnTo>
                  <a:lnTo>
                    <a:pt x="1045" y="35046"/>
                  </a:lnTo>
                  <a:lnTo>
                    <a:pt x="0" y="44475"/>
                  </a:lnTo>
                  <a:lnTo>
                    <a:pt x="5079" y="64311"/>
                  </a:lnTo>
                  <a:lnTo>
                    <a:pt x="12048" y="72174"/>
                  </a:lnTo>
                  <a:lnTo>
                    <a:pt x="53736" y="93199"/>
                  </a:lnTo>
                  <a:lnTo>
                    <a:pt x="74975" y="98834"/>
                  </a:lnTo>
                  <a:lnTo>
                    <a:pt x="127743" y="101255"/>
                  </a:lnTo>
                  <a:lnTo>
                    <a:pt x="159342" y="109794"/>
                  </a:lnTo>
                  <a:lnTo>
                    <a:pt x="167533" y="115364"/>
                  </a:lnTo>
                  <a:lnTo>
                    <a:pt x="179753" y="130912"/>
                  </a:lnTo>
                  <a:lnTo>
                    <a:pt x="182845" y="149520"/>
                  </a:lnTo>
                  <a:lnTo>
                    <a:pt x="175298" y="190062"/>
                  </a:lnTo>
                  <a:lnTo>
                    <a:pt x="169981" y="198122"/>
                  </a:lnTo>
                  <a:lnTo>
                    <a:pt x="154715" y="210197"/>
                  </a:lnTo>
                  <a:lnTo>
                    <a:pt x="120801" y="217983"/>
                  </a:lnTo>
                  <a:lnTo>
                    <a:pt x="86705" y="214700"/>
                  </a:lnTo>
                  <a:lnTo>
                    <a:pt x="68181" y="206257"/>
                  </a:lnTo>
                  <a:lnTo>
                    <a:pt x="43535" y="18967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6383" y="642282"/>
              <a:ext cx="4337742" cy="115770"/>
            </a:xfrm>
            <a:custGeom>
              <a:avLst/>
              <a:gdLst/>
              <a:ahLst/>
              <a:cxnLst/>
              <a:rect l="0" t="0" r="0" b="0"/>
              <a:pathLst>
                <a:path w="4337742" h="115770">
                  <a:moveTo>
                    <a:pt x="4337741" y="52598"/>
                  </a:moveTo>
                  <a:lnTo>
                    <a:pt x="4326563" y="63777"/>
                  </a:lnTo>
                  <a:lnTo>
                    <a:pt x="4308596" y="69265"/>
                  </a:lnTo>
                  <a:lnTo>
                    <a:pt x="4286183" y="70534"/>
                  </a:lnTo>
                  <a:lnTo>
                    <a:pt x="4232599" y="58744"/>
                  </a:lnTo>
                  <a:lnTo>
                    <a:pt x="4180795" y="45407"/>
                  </a:lnTo>
                  <a:lnTo>
                    <a:pt x="4132401" y="36170"/>
                  </a:lnTo>
                  <a:lnTo>
                    <a:pt x="4082187" y="32913"/>
                  </a:lnTo>
                  <a:lnTo>
                    <a:pt x="4019586" y="31812"/>
                  </a:lnTo>
                  <a:lnTo>
                    <a:pt x="3968562" y="31622"/>
                  </a:lnTo>
                  <a:lnTo>
                    <a:pt x="3916399" y="31565"/>
                  </a:lnTo>
                  <a:lnTo>
                    <a:pt x="3857550" y="25957"/>
                  </a:lnTo>
                  <a:lnTo>
                    <a:pt x="3795091" y="26878"/>
                  </a:lnTo>
                  <a:lnTo>
                    <a:pt x="3743338" y="22751"/>
                  </a:lnTo>
                  <a:lnTo>
                    <a:pt x="3686670" y="21528"/>
                  </a:lnTo>
                  <a:lnTo>
                    <a:pt x="3629715" y="18046"/>
                  </a:lnTo>
                  <a:lnTo>
                    <a:pt x="3577744" y="15844"/>
                  </a:lnTo>
                  <a:lnTo>
                    <a:pt x="3551919" y="17546"/>
                  </a:lnTo>
                  <a:lnTo>
                    <a:pt x="3506743" y="15345"/>
                  </a:lnTo>
                  <a:lnTo>
                    <a:pt x="3485268" y="17324"/>
                  </a:lnTo>
                  <a:lnTo>
                    <a:pt x="3433526" y="12182"/>
                  </a:lnTo>
                  <a:lnTo>
                    <a:pt x="3376894" y="10987"/>
                  </a:lnTo>
                  <a:lnTo>
                    <a:pt x="3315661" y="13753"/>
                  </a:lnTo>
                  <a:lnTo>
                    <a:pt x="3262422" y="15742"/>
                  </a:lnTo>
                  <a:lnTo>
                    <a:pt x="3221302" y="15162"/>
                  </a:lnTo>
                  <a:lnTo>
                    <a:pt x="3194628" y="17243"/>
                  </a:lnTo>
                  <a:lnTo>
                    <a:pt x="3136430" y="12166"/>
                  </a:lnTo>
                  <a:lnTo>
                    <a:pt x="3093736" y="10062"/>
                  </a:lnTo>
                  <a:lnTo>
                    <a:pt x="3047466" y="5227"/>
                  </a:lnTo>
                  <a:lnTo>
                    <a:pt x="2999604" y="2299"/>
                  </a:lnTo>
                  <a:lnTo>
                    <a:pt x="2951037" y="2167"/>
                  </a:lnTo>
                  <a:lnTo>
                    <a:pt x="2902155" y="6008"/>
                  </a:lnTo>
                  <a:lnTo>
                    <a:pt x="2845365" y="3569"/>
                  </a:lnTo>
                  <a:lnTo>
                    <a:pt x="2791489" y="6735"/>
                  </a:lnTo>
                  <a:lnTo>
                    <a:pt x="2737000" y="1642"/>
                  </a:lnTo>
                  <a:lnTo>
                    <a:pt x="2685815" y="455"/>
                  </a:lnTo>
                  <a:lnTo>
                    <a:pt x="2641949" y="178"/>
                  </a:lnTo>
                  <a:lnTo>
                    <a:pt x="2595157" y="55"/>
                  </a:lnTo>
                  <a:lnTo>
                    <a:pt x="2547064" y="0"/>
                  </a:lnTo>
                  <a:lnTo>
                    <a:pt x="2501903" y="1145"/>
                  </a:lnTo>
                  <a:lnTo>
                    <a:pt x="2450171" y="6027"/>
                  </a:lnTo>
                  <a:lnTo>
                    <a:pt x="2390769" y="4621"/>
                  </a:lnTo>
                  <a:lnTo>
                    <a:pt x="2363418" y="6709"/>
                  </a:lnTo>
                  <a:lnTo>
                    <a:pt x="2300815" y="1076"/>
                  </a:lnTo>
                  <a:lnTo>
                    <a:pt x="2242290" y="7413"/>
                  </a:lnTo>
                  <a:lnTo>
                    <a:pt x="2182176" y="9574"/>
                  </a:lnTo>
                  <a:lnTo>
                    <a:pt x="2133169" y="10215"/>
                  </a:lnTo>
                  <a:lnTo>
                    <a:pt x="2085502" y="10404"/>
                  </a:lnTo>
                  <a:lnTo>
                    <a:pt x="2024586" y="10461"/>
                  </a:lnTo>
                  <a:lnTo>
                    <a:pt x="1975341" y="10477"/>
                  </a:lnTo>
                  <a:lnTo>
                    <a:pt x="1916780" y="10483"/>
                  </a:lnTo>
                  <a:lnTo>
                    <a:pt x="1860152" y="10484"/>
                  </a:lnTo>
                  <a:lnTo>
                    <a:pt x="1803906" y="17720"/>
                  </a:lnTo>
                  <a:lnTo>
                    <a:pt x="1747735" y="23482"/>
                  </a:lnTo>
                  <a:lnTo>
                    <a:pt x="1719657" y="26790"/>
                  </a:lnTo>
                  <a:lnTo>
                    <a:pt x="1663503" y="25620"/>
                  </a:lnTo>
                  <a:lnTo>
                    <a:pt x="1636596" y="27740"/>
                  </a:lnTo>
                  <a:lnTo>
                    <a:pt x="1587608" y="25808"/>
                  </a:lnTo>
                  <a:lnTo>
                    <a:pt x="1543919" y="26723"/>
                  </a:lnTo>
                  <a:lnTo>
                    <a:pt x="1497049" y="25824"/>
                  </a:lnTo>
                  <a:lnTo>
                    <a:pt x="1439290" y="30412"/>
                  </a:lnTo>
                  <a:lnTo>
                    <a:pt x="1382821" y="32488"/>
                  </a:lnTo>
                  <a:lnTo>
                    <a:pt x="1326606" y="36711"/>
                  </a:lnTo>
                  <a:lnTo>
                    <a:pt x="1284481" y="36193"/>
                  </a:lnTo>
                  <a:lnTo>
                    <a:pt x="1228326" y="40909"/>
                  </a:lnTo>
                  <a:lnTo>
                    <a:pt x="1172173" y="41841"/>
                  </a:lnTo>
                  <a:lnTo>
                    <a:pt x="1116021" y="45144"/>
                  </a:lnTo>
                  <a:lnTo>
                    <a:pt x="1087945" y="48116"/>
                  </a:lnTo>
                  <a:lnTo>
                    <a:pt x="1028673" y="43611"/>
                  </a:lnTo>
                  <a:lnTo>
                    <a:pt x="966576" y="47963"/>
                  </a:lnTo>
                  <a:lnTo>
                    <a:pt x="909249" y="45617"/>
                  </a:lnTo>
                  <a:lnTo>
                    <a:pt x="852865" y="50873"/>
                  </a:lnTo>
                  <a:lnTo>
                    <a:pt x="791078" y="57847"/>
                  </a:lnTo>
                  <a:lnTo>
                    <a:pt x="730954" y="56018"/>
                  </a:lnTo>
                  <a:lnTo>
                    <a:pt x="670897" y="61376"/>
                  </a:lnTo>
                  <a:lnTo>
                    <a:pt x="608645" y="68370"/>
                  </a:lnTo>
                  <a:lnTo>
                    <a:pt x="559885" y="72089"/>
                  </a:lnTo>
                  <a:lnTo>
                    <a:pt x="498243" y="74516"/>
                  </a:lnTo>
                  <a:lnTo>
                    <a:pt x="449314" y="79629"/>
                  </a:lnTo>
                  <a:lnTo>
                    <a:pt x="390267" y="78302"/>
                  </a:lnTo>
                  <a:lnTo>
                    <a:pt x="327954" y="83022"/>
                  </a:lnTo>
                  <a:lnTo>
                    <a:pt x="267725" y="90020"/>
                  </a:lnTo>
                  <a:lnTo>
                    <a:pt x="207649" y="88803"/>
                  </a:lnTo>
                  <a:lnTo>
                    <a:pt x="160181" y="89842"/>
                  </a:lnTo>
                  <a:lnTo>
                    <a:pt x="113362" y="88980"/>
                  </a:lnTo>
                  <a:lnTo>
                    <a:pt x="50728" y="99169"/>
                  </a:lnTo>
                  <a:lnTo>
                    <a:pt x="0" y="11576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152752" y="842279"/>
            <a:ext cx="5469881" cy="1105494"/>
            <a:chOff x="2152752" y="842279"/>
            <a:chExt cx="5469881" cy="1105494"/>
          </a:xfrm>
        </p:grpSpPr>
        <p:sp>
          <p:nvSpPr>
            <p:cNvPr id="26" name="Freeform 25"/>
            <p:cNvSpPr/>
            <p:nvPr/>
          </p:nvSpPr>
          <p:spPr>
            <a:xfrm>
              <a:off x="2152752" y="915979"/>
              <a:ext cx="16119" cy="284270"/>
            </a:xfrm>
            <a:custGeom>
              <a:avLst/>
              <a:gdLst/>
              <a:ahLst/>
              <a:cxnLst/>
              <a:rect l="0" t="0" r="0" b="0"/>
              <a:pathLst>
                <a:path w="16119" h="284270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6556" y="143433"/>
                  </a:lnTo>
                  <a:lnTo>
                    <a:pt x="13883" y="199951"/>
                  </a:lnTo>
                  <a:lnTo>
                    <a:pt x="15677" y="256175"/>
                  </a:lnTo>
                  <a:lnTo>
                    <a:pt x="1611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95212" y="115813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02796" y="842279"/>
              <a:ext cx="229370" cy="400084"/>
            </a:xfrm>
            <a:custGeom>
              <a:avLst/>
              <a:gdLst/>
              <a:ahLst/>
              <a:cxnLst/>
              <a:rect l="0" t="0" r="0" b="0"/>
              <a:pathLst>
                <a:path w="229370" h="400084">
                  <a:moveTo>
                    <a:pt x="50385" y="400083"/>
                  </a:moveTo>
                  <a:lnTo>
                    <a:pt x="39207" y="388905"/>
                  </a:lnTo>
                  <a:lnTo>
                    <a:pt x="33718" y="370939"/>
                  </a:lnTo>
                  <a:lnTo>
                    <a:pt x="28736" y="307771"/>
                  </a:lnTo>
                  <a:lnTo>
                    <a:pt x="17989" y="249354"/>
                  </a:lnTo>
                  <a:lnTo>
                    <a:pt x="11150" y="199055"/>
                  </a:lnTo>
                  <a:lnTo>
                    <a:pt x="3250" y="140835"/>
                  </a:lnTo>
                  <a:lnTo>
                    <a:pt x="0" y="88304"/>
                  </a:lnTo>
                  <a:lnTo>
                    <a:pt x="3815" y="64983"/>
                  </a:lnTo>
                  <a:lnTo>
                    <a:pt x="8810" y="56190"/>
                  </a:lnTo>
                  <a:lnTo>
                    <a:pt x="23718" y="43301"/>
                  </a:lnTo>
                  <a:lnTo>
                    <a:pt x="57432" y="29468"/>
                  </a:lnTo>
                  <a:lnTo>
                    <a:pt x="111915" y="22719"/>
                  </a:lnTo>
                  <a:lnTo>
                    <a:pt x="158433" y="19210"/>
                  </a:lnTo>
                  <a:lnTo>
                    <a:pt x="203659" y="4488"/>
                  </a:lnTo>
                  <a:lnTo>
                    <a:pt x="2293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53181" y="1084435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2726" y="8333"/>
                  </a:lnTo>
                  <a:lnTo>
                    <a:pt x="55484" y="118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84808" y="1137077"/>
              <a:ext cx="8384" cy="136872"/>
            </a:xfrm>
            <a:custGeom>
              <a:avLst/>
              <a:gdLst/>
              <a:ahLst/>
              <a:cxnLst/>
              <a:rect l="0" t="0" r="0" b="0"/>
              <a:pathLst>
                <a:path w="8384" h="136872">
                  <a:moveTo>
                    <a:pt x="0" y="0"/>
                  </a:moveTo>
                  <a:lnTo>
                    <a:pt x="5589" y="62093"/>
                  </a:lnTo>
                  <a:lnTo>
                    <a:pt x="8383" y="10996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74279" y="100020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79564" y="1097941"/>
              <a:ext cx="147400" cy="157367"/>
            </a:xfrm>
            <a:custGeom>
              <a:avLst/>
              <a:gdLst/>
              <a:ahLst/>
              <a:cxnLst/>
              <a:rect l="0" t="0" r="0" b="0"/>
              <a:pathLst>
                <a:path w="147400" h="157367">
                  <a:moveTo>
                    <a:pt x="0" y="70722"/>
                  </a:moveTo>
                  <a:lnTo>
                    <a:pt x="17959" y="134150"/>
                  </a:lnTo>
                  <a:lnTo>
                    <a:pt x="25858" y="157366"/>
                  </a:lnTo>
                  <a:lnTo>
                    <a:pt x="22803" y="95712"/>
                  </a:lnTo>
                  <a:lnTo>
                    <a:pt x="32624" y="42340"/>
                  </a:lnTo>
                  <a:lnTo>
                    <a:pt x="40236" y="20673"/>
                  </a:lnTo>
                  <a:lnTo>
                    <a:pt x="51418" y="3244"/>
                  </a:lnTo>
                  <a:lnTo>
                    <a:pt x="57675" y="0"/>
                  </a:lnTo>
                  <a:lnTo>
                    <a:pt x="64187" y="178"/>
                  </a:lnTo>
                  <a:lnTo>
                    <a:pt x="77661" y="6613"/>
                  </a:lnTo>
                  <a:lnTo>
                    <a:pt x="98400" y="24561"/>
                  </a:lnTo>
                  <a:lnTo>
                    <a:pt x="133379" y="65986"/>
                  </a:lnTo>
                  <a:lnTo>
                    <a:pt x="141168" y="86944"/>
                  </a:lnTo>
                  <a:lnTo>
                    <a:pt x="147399" y="133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86184" y="855524"/>
              <a:ext cx="193464" cy="412702"/>
            </a:xfrm>
            <a:custGeom>
              <a:avLst/>
              <a:gdLst/>
              <a:ahLst/>
              <a:cxnLst/>
              <a:rect l="0" t="0" r="0" b="0"/>
              <a:pathLst>
                <a:path w="193464" h="412702">
                  <a:moveTo>
                    <a:pt x="109235" y="344724"/>
                  </a:moveTo>
                  <a:lnTo>
                    <a:pt x="103646" y="282632"/>
                  </a:lnTo>
                  <a:lnTo>
                    <a:pt x="91543" y="264095"/>
                  </a:lnTo>
                  <a:lnTo>
                    <a:pt x="74466" y="249228"/>
                  </a:lnTo>
                  <a:lnTo>
                    <a:pt x="55178" y="238720"/>
                  </a:lnTo>
                  <a:lnTo>
                    <a:pt x="46291" y="237790"/>
                  </a:lnTo>
                  <a:lnTo>
                    <a:pt x="30177" y="242996"/>
                  </a:lnTo>
                  <a:lnTo>
                    <a:pt x="18336" y="259347"/>
                  </a:lnTo>
                  <a:lnTo>
                    <a:pt x="1203" y="302383"/>
                  </a:lnTo>
                  <a:lnTo>
                    <a:pt x="0" y="323566"/>
                  </a:lnTo>
                  <a:lnTo>
                    <a:pt x="13005" y="383532"/>
                  </a:lnTo>
                  <a:lnTo>
                    <a:pt x="23963" y="406426"/>
                  </a:lnTo>
                  <a:lnTo>
                    <a:pt x="31330" y="411595"/>
                  </a:lnTo>
                  <a:lnTo>
                    <a:pt x="39751" y="412701"/>
                  </a:lnTo>
                  <a:lnTo>
                    <a:pt x="48874" y="411099"/>
                  </a:lnTo>
                  <a:lnTo>
                    <a:pt x="65250" y="399961"/>
                  </a:lnTo>
                  <a:lnTo>
                    <a:pt x="94828" y="364214"/>
                  </a:lnTo>
                  <a:lnTo>
                    <a:pt x="115965" y="313782"/>
                  </a:lnTo>
                  <a:lnTo>
                    <a:pt x="135218" y="251828"/>
                  </a:lnTo>
                  <a:lnTo>
                    <a:pt x="145303" y="194183"/>
                  </a:lnTo>
                  <a:lnTo>
                    <a:pt x="155147" y="146221"/>
                  </a:lnTo>
                  <a:lnTo>
                    <a:pt x="159884" y="94966"/>
                  </a:lnTo>
                  <a:lnTo>
                    <a:pt x="154248" y="33650"/>
                  </a:lnTo>
                  <a:lnTo>
                    <a:pt x="152638" y="4868"/>
                  </a:lnTo>
                  <a:lnTo>
                    <a:pt x="151039" y="0"/>
                  </a:lnTo>
                  <a:lnTo>
                    <a:pt x="148802" y="1434"/>
                  </a:lnTo>
                  <a:lnTo>
                    <a:pt x="140066" y="32049"/>
                  </a:lnTo>
                  <a:lnTo>
                    <a:pt x="135806" y="65377"/>
                  </a:lnTo>
                  <a:lnTo>
                    <a:pt x="139985" y="115856"/>
                  </a:lnTo>
                  <a:lnTo>
                    <a:pt x="151877" y="178546"/>
                  </a:lnTo>
                  <a:lnTo>
                    <a:pt x="165492" y="241319"/>
                  </a:lnTo>
                  <a:lnTo>
                    <a:pt x="173380" y="303675"/>
                  </a:lnTo>
                  <a:lnTo>
                    <a:pt x="186473" y="330352"/>
                  </a:lnTo>
                  <a:lnTo>
                    <a:pt x="188803" y="332803"/>
                  </a:lnTo>
                  <a:lnTo>
                    <a:pt x="193463" y="334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49388" y="1063180"/>
              <a:ext cx="172457" cy="183352"/>
            </a:xfrm>
            <a:custGeom>
              <a:avLst/>
              <a:gdLst/>
              <a:ahLst/>
              <a:cxnLst/>
              <a:rect l="0" t="0" r="0" b="0"/>
              <a:pathLst>
                <a:path w="172457" h="183352">
                  <a:moveTo>
                    <a:pt x="130342" y="84426"/>
                  </a:moveTo>
                  <a:lnTo>
                    <a:pt x="111214" y="22168"/>
                  </a:lnTo>
                  <a:lnTo>
                    <a:pt x="100004" y="5673"/>
                  </a:lnTo>
                  <a:lnTo>
                    <a:pt x="92569" y="1508"/>
                  </a:lnTo>
                  <a:lnTo>
                    <a:pt x="74950" y="0"/>
                  </a:lnTo>
                  <a:lnTo>
                    <a:pt x="58540" y="6349"/>
                  </a:lnTo>
                  <a:lnTo>
                    <a:pt x="43448" y="18140"/>
                  </a:lnTo>
                  <a:lnTo>
                    <a:pt x="22967" y="44508"/>
                  </a:lnTo>
                  <a:lnTo>
                    <a:pt x="1140" y="100833"/>
                  </a:lnTo>
                  <a:lnTo>
                    <a:pt x="0" y="124473"/>
                  </a:lnTo>
                  <a:lnTo>
                    <a:pt x="8799" y="168245"/>
                  </a:lnTo>
                  <a:lnTo>
                    <a:pt x="15388" y="175401"/>
                  </a:lnTo>
                  <a:lnTo>
                    <a:pt x="35188" y="183351"/>
                  </a:lnTo>
                  <a:lnTo>
                    <a:pt x="44679" y="181961"/>
                  </a:lnTo>
                  <a:lnTo>
                    <a:pt x="61464" y="171059"/>
                  </a:lnTo>
                  <a:lnTo>
                    <a:pt x="90134" y="142699"/>
                  </a:lnTo>
                  <a:lnTo>
                    <a:pt x="99993" y="124363"/>
                  </a:lnTo>
                  <a:lnTo>
                    <a:pt x="106532" y="88720"/>
                  </a:lnTo>
                  <a:lnTo>
                    <a:pt x="108620" y="84949"/>
                  </a:lnTo>
                  <a:lnTo>
                    <a:pt x="111181" y="87114"/>
                  </a:lnTo>
                  <a:lnTo>
                    <a:pt x="118316" y="99659"/>
                  </a:lnTo>
                  <a:lnTo>
                    <a:pt x="159131" y="152880"/>
                  </a:lnTo>
                  <a:lnTo>
                    <a:pt x="172456" y="168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45842" y="1014801"/>
              <a:ext cx="186614" cy="209565"/>
            </a:xfrm>
            <a:custGeom>
              <a:avLst/>
              <a:gdLst/>
              <a:ahLst/>
              <a:cxnLst/>
              <a:rect l="0" t="0" r="0" b="0"/>
              <a:pathLst>
                <a:path w="186614" h="209565">
                  <a:moveTo>
                    <a:pt x="165557" y="38048"/>
                  </a:moveTo>
                  <a:lnTo>
                    <a:pt x="159967" y="54816"/>
                  </a:lnTo>
                  <a:lnTo>
                    <a:pt x="157151" y="56246"/>
                  </a:lnTo>
                  <a:lnTo>
                    <a:pt x="154104" y="53689"/>
                  </a:lnTo>
                  <a:lnTo>
                    <a:pt x="115753" y="9655"/>
                  </a:lnTo>
                  <a:lnTo>
                    <a:pt x="95848" y="2033"/>
                  </a:lnTo>
                  <a:lnTo>
                    <a:pt x="83990" y="0"/>
                  </a:lnTo>
                  <a:lnTo>
                    <a:pt x="61454" y="3980"/>
                  </a:lnTo>
                  <a:lnTo>
                    <a:pt x="32156" y="19375"/>
                  </a:lnTo>
                  <a:lnTo>
                    <a:pt x="17360" y="33259"/>
                  </a:lnTo>
                  <a:lnTo>
                    <a:pt x="6885" y="51127"/>
                  </a:lnTo>
                  <a:lnTo>
                    <a:pt x="0" y="92096"/>
                  </a:lnTo>
                  <a:lnTo>
                    <a:pt x="4628" y="118222"/>
                  </a:lnTo>
                  <a:lnTo>
                    <a:pt x="26664" y="163589"/>
                  </a:lnTo>
                  <a:lnTo>
                    <a:pt x="46674" y="190149"/>
                  </a:lnTo>
                  <a:lnTo>
                    <a:pt x="73010" y="207248"/>
                  </a:lnTo>
                  <a:lnTo>
                    <a:pt x="95959" y="209564"/>
                  </a:lnTo>
                  <a:lnTo>
                    <a:pt x="153012" y="200841"/>
                  </a:lnTo>
                  <a:lnTo>
                    <a:pt x="186613" y="206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56253" y="1063378"/>
              <a:ext cx="137031" cy="160850"/>
            </a:xfrm>
            <a:custGeom>
              <a:avLst/>
              <a:gdLst/>
              <a:ahLst/>
              <a:cxnLst/>
              <a:rect l="0" t="0" r="0" b="0"/>
              <a:pathLst>
                <a:path w="137031" h="160850">
                  <a:moveTo>
                    <a:pt x="92016" y="10528"/>
                  </a:moveTo>
                  <a:lnTo>
                    <a:pt x="69659" y="10528"/>
                  </a:lnTo>
                  <a:lnTo>
                    <a:pt x="60734" y="14038"/>
                  </a:lnTo>
                  <a:lnTo>
                    <a:pt x="22328" y="48902"/>
                  </a:lnTo>
                  <a:lnTo>
                    <a:pt x="6507" y="75710"/>
                  </a:lnTo>
                  <a:lnTo>
                    <a:pt x="0" y="111470"/>
                  </a:lnTo>
                  <a:lnTo>
                    <a:pt x="4717" y="131820"/>
                  </a:lnTo>
                  <a:lnTo>
                    <a:pt x="9250" y="140523"/>
                  </a:lnTo>
                  <a:lnTo>
                    <a:pt x="23646" y="153311"/>
                  </a:lnTo>
                  <a:lnTo>
                    <a:pt x="32398" y="158360"/>
                  </a:lnTo>
                  <a:lnTo>
                    <a:pt x="51481" y="160849"/>
                  </a:lnTo>
                  <a:lnTo>
                    <a:pt x="71661" y="156886"/>
                  </a:lnTo>
                  <a:lnTo>
                    <a:pt x="101583" y="141501"/>
                  </a:lnTo>
                  <a:lnTo>
                    <a:pt x="118105" y="128790"/>
                  </a:lnTo>
                  <a:lnTo>
                    <a:pt x="130127" y="105983"/>
                  </a:lnTo>
                  <a:lnTo>
                    <a:pt x="137030" y="78689"/>
                  </a:lnTo>
                  <a:lnTo>
                    <a:pt x="136199" y="54860"/>
                  </a:lnTo>
                  <a:lnTo>
                    <a:pt x="128811" y="35690"/>
                  </a:lnTo>
                  <a:lnTo>
                    <a:pt x="117736" y="14864"/>
                  </a:lnTo>
                  <a:lnTo>
                    <a:pt x="1130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25709" y="1082596"/>
              <a:ext cx="206830" cy="159767"/>
            </a:xfrm>
            <a:custGeom>
              <a:avLst/>
              <a:gdLst/>
              <a:ahLst/>
              <a:cxnLst/>
              <a:rect l="0" t="0" r="0" b="0"/>
              <a:pathLst>
                <a:path w="206830" h="159767">
                  <a:moveTo>
                    <a:pt x="6788" y="33424"/>
                  </a:moveTo>
                  <a:lnTo>
                    <a:pt x="9908" y="87569"/>
                  </a:lnTo>
                  <a:lnTo>
                    <a:pt x="12377" y="101106"/>
                  </a:lnTo>
                  <a:lnTo>
                    <a:pt x="11684" y="106622"/>
                  </a:lnTo>
                  <a:lnTo>
                    <a:pt x="8882" y="106789"/>
                  </a:lnTo>
                  <a:lnTo>
                    <a:pt x="4675" y="103391"/>
                  </a:lnTo>
                  <a:lnTo>
                    <a:pt x="0" y="84018"/>
                  </a:lnTo>
                  <a:lnTo>
                    <a:pt x="487" y="46465"/>
                  </a:lnTo>
                  <a:lnTo>
                    <a:pt x="6328" y="25182"/>
                  </a:lnTo>
                  <a:lnTo>
                    <a:pt x="16722" y="7924"/>
                  </a:lnTo>
                  <a:lnTo>
                    <a:pt x="22769" y="4726"/>
                  </a:lnTo>
                  <a:lnTo>
                    <a:pt x="29141" y="4933"/>
                  </a:lnTo>
                  <a:lnTo>
                    <a:pt x="42459" y="11403"/>
                  </a:lnTo>
                  <a:lnTo>
                    <a:pt x="56177" y="22077"/>
                  </a:lnTo>
                  <a:lnTo>
                    <a:pt x="71465" y="46830"/>
                  </a:lnTo>
                  <a:lnTo>
                    <a:pt x="84771" y="78446"/>
                  </a:lnTo>
                  <a:lnTo>
                    <a:pt x="83446" y="60152"/>
                  </a:lnTo>
                  <a:lnTo>
                    <a:pt x="86872" y="41794"/>
                  </a:lnTo>
                  <a:lnTo>
                    <a:pt x="100967" y="17317"/>
                  </a:lnTo>
                  <a:lnTo>
                    <a:pt x="116495" y="5598"/>
                  </a:lnTo>
                  <a:lnTo>
                    <a:pt x="125550" y="836"/>
                  </a:lnTo>
                  <a:lnTo>
                    <a:pt x="135095" y="0"/>
                  </a:lnTo>
                  <a:lnTo>
                    <a:pt x="155061" y="5311"/>
                  </a:lnTo>
                  <a:lnTo>
                    <a:pt x="172513" y="18590"/>
                  </a:lnTo>
                  <a:lnTo>
                    <a:pt x="186898" y="36190"/>
                  </a:lnTo>
                  <a:lnTo>
                    <a:pt x="197191" y="55710"/>
                  </a:lnTo>
                  <a:lnTo>
                    <a:pt x="204926" y="105243"/>
                  </a:lnTo>
                  <a:lnTo>
                    <a:pt x="206829" y="159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85181" y="1086851"/>
              <a:ext cx="273742" cy="134455"/>
            </a:xfrm>
            <a:custGeom>
              <a:avLst/>
              <a:gdLst/>
              <a:ahLst/>
              <a:cxnLst/>
              <a:rect l="0" t="0" r="0" b="0"/>
              <a:pathLst>
                <a:path w="273742" h="134455">
                  <a:moveTo>
                    <a:pt x="0" y="50226"/>
                  </a:moveTo>
                  <a:lnTo>
                    <a:pt x="15641" y="68207"/>
                  </a:lnTo>
                  <a:lnTo>
                    <a:pt x="23719" y="85124"/>
                  </a:lnTo>
                  <a:lnTo>
                    <a:pt x="24970" y="104341"/>
                  </a:lnTo>
                  <a:lnTo>
                    <a:pt x="23966" y="117561"/>
                  </a:lnTo>
                  <a:lnTo>
                    <a:pt x="25336" y="116173"/>
                  </a:lnTo>
                  <a:lnTo>
                    <a:pt x="27419" y="111738"/>
                  </a:lnTo>
                  <a:lnTo>
                    <a:pt x="27744" y="50620"/>
                  </a:lnTo>
                  <a:lnTo>
                    <a:pt x="36037" y="18757"/>
                  </a:lnTo>
                  <a:lnTo>
                    <a:pt x="42742" y="11699"/>
                  </a:lnTo>
                  <a:lnTo>
                    <a:pt x="62670" y="3858"/>
                  </a:lnTo>
                  <a:lnTo>
                    <a:pt x="72196" y="5276"/>
                  </a:lnTo>
                  <a:lnTo>
                    <a:pt x="89019" y="16210"/>
                  </a:lnTo>
                  <a:lnTo>
                    <a:pt x="117713" y="51826"/>
                  </a:lnTo>
                  <a:lnTo>
                    <a:pt x="127576" y="71994"/>
                  </a:lnTo>
                  <a:lnTo>
                    <a:pt x="130675" y="72927"/>
                  </a:lnTo>
                  <a:lnTo>
                    <a:pt x="132740" y="67700"/>
                  </a:lnTo>
                  <a:lnTo>
                    <a:pt x="141644" y="28461"/>
                  </a:lnTo>
                  <a:lnTo>
                    <a:pt x="154199" y="10917"/>
                  </a:lnTo>
                  <a:lnTo>
                    <a:pt x="162461" y="2963"/>
                  </a:lnTo>
                  <a:lnTo>
                    <a:pt x="171478" y="0"/>
                  </a:lnTo>
                  <a:lnTo>
                    <a:pt x="190856" y="2947"/>
                  </a:lnTo>
                  <a:lnTo>
                    <a:pt x="230722" y="31139"/>
                  </a:lnTo>
                  <a:lnTo>
                    <a:pt x="247213" y="46032"/>
                  </a:lnTo>
                  <a:lnTo>
                    <a:pt x="256101" y="66690"/>
                  </a:lnTo>
                  <a:lnTo>
                    <a:pt x="270921" y="124692"/>
                  </a:lnTo>
                  <a:lnTo>
                    <a:pt x="273741" y="134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87720" y="1073906"/>
              <a:ext cx="121536" cy="145360"/>
            </a:xfrm>
            <a:custGeom>
              <a:avLst/>
              <a:gdLst/>
              <a:ahLst/>
              <a:cxnLst/>
              <a:rect l="0" t="0" r="0" b="0"/>
              <a:pathLst>
                <a:path w="121536" h="145360">
                  <a:moveTo>
                    <a:pt x="87015" y="0"/>
                  </a:moveTo>
                  <a:lnTo>
                    <a:pt x="75837" y="11179"/>
                  </a:lnTo>
                  <a:lnTo>
                    <a:pt x="19387" y="40433"/>
                  </a:lnTo>
                  <a:lnTo>
                    <a:pt x="7046" y="59695"/>
                  </a:lnTo>
                  <a:lnTo>
                    <a:pt x="0" y="82683"/>
                  </a:lnTo>
                  <a:lnTo>
                    <a:pt x="769" y="104599"/>
                  </a:lnTo>
                  <a:lnTo>
                    <a:pt x="13368" y="136667"/>
                  </a:lnTo>
                  <a:lnTo>
                    <a:pt x="20370" y="142584"/>
                  </a:lnTo>
                  <a:lnTo>
                    <a:pt x="28547" y="145359"/>
                  </a:lnTo>
                  <a:lnTo>
                    <a:pt x="59943" y="143675"/>
                  </a:lnTo>
                  <a:lnTo>
                    <a:pt x="83172" y="137555"/>
                  </a:lnTo>
                  <a:lnTo>
                    <a:pt x="101295" y="127036"/>
                  </a:lnTo>
                  <a:lnTo>
                    <a:pt x="114029" y="111443"/>
                  </a:lnTo>
                  <a:lnTo>
                    <a:pt x="119062" y="102371"/>
                  </a:lnTo>
                  <a:lnTo>
                    <a:pt x="121535" y="79814"/>
                  </a:lnTo>
                  <a:lnTo>
                    <a:pt x="113591" y="27204"/>
                  </a:lnTo>
                  <a:lnTo>
                    <a:pt x="107406" y="12091"/>
                  </a:lnTo>
                  <a:lnTo>
                    <a:pt x="975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37906" y="1077022"/>
              <a:ext cx="151593" cy="175870"/>
            </a:xfrm>
            <a:custGeom>
              <a:avLst/>
              <a:gdLst/>
              <a:ahLst/>
              <a:cxnLst/>
              <a:rect l="0" t="0" r="0" b="0"/>
              <a:pathLst>
                <a:path w="151593" h="175870">
                  <a:moveTo>
                    <a:pt x="0" y="60055"/>
                  </a:moveTo>
                  <a:lnTo>
                    <a:pt x="27512" y="113930"/>
                  </a:lnTo>
                  <a:lnTo>
                    <a:pt x="46744" y="168958"/>
                  </a:lnTo>
                  <a:lnTo>
                    <a:pt x="27709" y="111606"/>
                  </a:lnTo>
                  <a:lnTo>
                    <a:pt x="23541" y="55897"/>
                  </a:lnTo>
                  <a:lnTo>
                    <a:pt x="27231" y="31301"/>
                  </a:lnTo>
                  <a:lnTo>
                    <a:pt x="35889" y="11791"/>
                  </a:lnTo>
                  <a:lnTo>
                    <a:pt x="41474" y="3312"/>
                  </a:lnTo>
                  <a:lnTo>
                    <a:pt x="47537" y="0"/>
                  </a:lnTo>
                  <a:lnTo>
                    <a:pt x="53918" y="131"/>
                  </a:lnTo>
                  <a:lnTo>
                    <a:pt x="86560" y="17153"/>
                  </a:lnTo>
                  <a:lnTo>
                    <a:pt x="110916" y="36295"/>
                  </a:lnTo>
                  <a:lnTo>
                    <a:pt x="127360" y="62374"/>
                  </a:lnTo>
                  <a:lnTo>
                    <a:pt x="150690" y="123430"/>
                  </a:lnTo>
                  <a:lnTo>
                    <a:pt x="151592" y="144374"/>
                  </a:lnTo>
                  <a:lnTo>
                    <a:pt x="147400" y="175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81941" y="916842"/>
              <a:ext cx="340318" cy="392982"/>
            </a:xfrm>
            <a:custGeom>
              <a:avLst/>
              <a:gdLst/>
              <a:ahLst/>
              <a:cxnLst/>
              <a:rect l="0" t="0" r="0" b="0"/>
              <a:pathLst>
                <a:path w="340318" h="392982">
                  <a:moveTo>
                    <a:pt x="129747" y="230764"/>
                  </a:moveTo>
                  <a:lnTo>
                    <a:pt x="85785" y="201455"/>
                  </a:lnTo>
                  <a:lnTo>
                    <a:pt x="65755" y="197461"/>
                  </a:lnTo>
                  <a:lnTo>
                    <a:pt x="55500" y="198033"/>
                  </a:lnTo>
                  <a:lnTo>
                    <a:pt x="47494" y="203094"/>
                  </a:lnTo>
                  <a:lnTo>
                    <a:pt x="35479" y="221196"/>
                  </a:lnTo>
                  <a:lnTo>
                    <a:pt x="10775" y="283491"/>
                  </a:lnTo>
                  <a:lnTo>
                    <a:pt x="0" y="315017"/>
                  </a:lnTo>
                  <a:lnTo>
                    <a:pt x="2282" y="336060"/>
                  </a:lnTo>
                  <a:lnTo>
                    <a:pt x="17222" y="378165"/>
                  </a:lnTo>
                  <a:lnTo>
                    <a:pt x="24314" y="385183"/>
                  </a:lnTo>
                  <a:lnTo>
                    <a:pt x="44674" y="392981"/>
                  </a:lnTo>
                  <a:lnTo>
                    <a:pt x="54314" y="392721"/>
                  </a:lnTo>
                  <a:lnTo>
                    <a:pt x="71265" y="386193"/>
                  </a:lnTo>
                  <a:lnTo>
                    <a:pt x="93962" y="369364"/>
                  </a:lnTo>
                  <a:lnTo>
                    <a:pt x="105264" y="350075"/>
                  </a:lnTo>
                  <a:lnTo>
                    <a:pt x="127641" y="299565"/>
                  </a:lnTo>
                  <a:lnTo>
                    <a:pt x="142121" y="247250"/>
                  </a:lnTo>
                  <a:lnTo>
                    <a:pt x="148232" y="192885"/>
                  </a:lnTo>
                  <a:lnTo>
                    <a:pt x="150043" y="139732"/>
                  </a:lnTo>
                  <a:lnTo>
                    <a:pt x="143418" y="77775"/>
                  </a:lnTo>
                  <a:lnTo>
                    <a:pt x="137777" y="20476"/>
                  </a:lnTo>
                  <a:lnTo>
                    <a:pt x="135101" y="6344"/>
                  </a:lnTo>
                  <a:lnTo>
                    <a:pt x="132146" y="432"/>
                  </a:lnTo>
                  <a:lnTo>
                    <a:pt x="129007" y="0"/>
                  </a:lnTo>
                  <a:lnTo>
                    <a:pt x="125744" y="3222"/>
                  </a:lnTo>
                  <a:lnTo>
                    <a:pt x="125239" y="19280"/>
                  </a:lnTo>
                  <a:lnTo>
                    <a:pt x="128857" y="78895"/>
                  </a:lnTo>
                  <a:lnTo>
                    <a:pt x="135073" y="132213"/>
                  </a:lnTo>
                  <a:lnTo>
                    <a:pt x="138734" y="190645"/>
                  </a:lnTo>
                  <a:lnTo>
                    <a:pt x="139819" y="241234"/>
                  </a:lnTo>
                  <a:lnTo>
                    <a:pt x="149761" y="299079"/>
                  </a:lnTo>
                  <a:lnTo>
                    <a:pt x="160479" y="323127"/>
                  </a:lnTo>
                  <a:lnTo>
                    <a:pt x="167783" y="329774"/>
                  </a:lnTo>
                  <a:lnTo>
                    <a:pt x="176161" y="333035"/>
                  </a:lnTo>
                  <a:lnTo>
                    <a:pt x="185257" y="334040"/>
                  </a:lnTo>
                  <a:lnTo>
                    <a:pt x="190150" y="331200"/>
                  </a:lnTo>
                  <a:lnTo>
                    <a:pt x="192243" y="325797"/>
                  </a:lnTo>
                  <a:lnTo>
                    <a:pt x="192468" y="318686"/>
                  </a:lnTo>
                  <a:lnTo>
                    <a:pt x="203963" y="291910"/>
                  </a:lnTo>
                  <a:lnTo>
                    <a:pt x="218884" y="278217"/>
                  </a:lnTo>
                  <a:lnTo>
                    <a:pt x="277577" y="249170"/>
                  </a:lnTo>
                  <a:lnTo>
                    <a:pt x="313756" y="223221"/>
                  </a:lnTo>
                  <a:lnTo>
                    <a:pt x="317930" y="215207"/>
                  </a:lnTo>
                  <a:lnTo>
                    <a:pt x="319449" y="196943"/>
                  </a:lnTo>
                  <a:lnTo>
                    <a:pt x="313727" y="166931"/>
                  </a:lnTo>
                  <a:lnTo>
                    <a:pt x="308552" y="161302"/>
                  </a:lnTo>
                  <a:lnTo>
                    <a:pt x="301593" y="158720"/>
                  </a:lnTo>
                  <a:lnTo>
                    <a:pt x="293444" y="158168"/>
                  </a:lnTo>
                  <a:lnTo>
                    <a:pt x="275031" y="163794"/>
                  </a:lnTo>
                  <a:lnTo>
                    <a:pt x="256319" y="175263"/>
                  </a:lnTo>
                  <a:lnTo>
                    <a:pt x="233801" y="201451"/>
                  </a:lnTo>
                  <a:lnTo>
                    <a:pt x="223567" y="221245"/>
                  </a:lnTo>
                  <a:lnTo>
                    <a:pt x="216818" y="263298"/>
                  </a:lnTo>
                  <a:lnTo>
                    <a:pt x="220407" y="307214"/>
                  </a:lnTo>
                  <a:lnTo>
                    <a:pt x="232042" y="329473"/>
                  </a:lnTo>
                  <a:lnTo>
                    <a:pt x="240057" y="338684"/>
                  </a:lnTo>
                  <a:lnTo>
                    <a:pt x="261442" y="348918"/>
                  </a:lnTo>
                  <a:lnTo>
                    <a:pt x="273696" y="351647"/>
                  </a:lnTo>
                  <a:lnTo>
                    <a:pt x="296670" y="348441"/>
                  </a:lnTo>
                  <a:lnTo>
                    <a:pt x="316239" y="339217"/>
                  </a:lnTo>
                  <a:lnTo>
                    <a:pt x="340317" y="314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53844" y="1114302"/>
              <a:ext cx="168457" cy="159647"/>
            </a:xfrm>
            <a:custGeom>
              <a:avLst/>
              <a:gdLst/>
              <a:ahLst/>
              <a:cxnLst/>
              <a:rect l="0" t="0" r="0" b="0"/>
              <a:pathLst>
                <a:path w="168457" h="159647">
                  <a:moveTo>
                    <a:pt x="0" y="64889"/>
                  </a:moveTo>
                  <a:lnTo>
                    <a:pt x="16789" y="119934"/>
                  </a:lnTo>
                  <a:lnTo>
                    <a:pt x="19792" y="147359"/>
                  </a:lnTo>
                  <a:lnTo>
                    <a:pt x="19513" y="125460"/>
                  </a:lnTo>
                  <a:lnTo>
                    <a:pt x="5405" y="64661"/>
                  </a:lnTo>
                  <a:lnTo>
                    <a:pt x="7471" y="43731"/>
                  </a:lnTo>
                  <a:lnTo>
                    <a:pt x="15408" y="25850"/>
                  </a:lnTo>
                  <a:lnTo>
                    <a:pt x="20801" y="17806"/>
                  </a:lnTo>
                  <a:lnTo>
                    <a:pt x="39271" y="5749"/>
                  </a:lnTo>
                  <a:lnTo>
                    <a:pt x="50747" y="896"/>
                  </a:lnTo>
                  <a:lnTo>
                    <a:pt x="61907" y="0"/>
                  </a:lnTo>
                  <a:lnTo>
                    <a:pt x="83666" y="5244"/>
                  </a:lnTo>
                  <a:lnTo>
                    <a:pt x="110058" y="21350"/>
                  </a:lnTo>
                  <a:lnTo>
                    <a:pt x="132696" y="46530"/>
                  </a:lnTo>
                  <a:lnTo>
                    <a:pt x="160762" y="107240"/>
                  </a:lnTo>
                  <a:lnTo>
                    <a:pt x="168456" y="159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93446" y="1147606"/>
              <a:ext cx="131814" cy="139952"/>
            </a:xfrm>
            <a:custGeom>
              <a:avLst/>
              <a:gdLst/>
              <a:ahLst/>
              <a:cxnLst/>
              <a:rect l="0" t="0" r="0" b="0"/>
              <a:pathLst>
                <a:path w="131814" h="139952">
                  <a:moveTo>
                    <a:pt x="97310" y="0"/>
                  </a:moveTo>
                  <a:lnTo>
                    <a:pt x="91721" y="16767"/>
                  </a:lnTo>
                  <a:lnTo>
                    <a:pt x="87735" y="19367"/>
                  </a:lnTo>
                  <a:lnTo>
                    <a:pt x="82738" y="18760"/>
                  </a:lnTo>
                  <a:lnTo>
                    <a:pt x="77067" y="16016"/>
                  </a:lnTo>
                  <a:lnTo>
                    <a:pt x="69777" y="16527"/>
                  </a:lnTo>
                  <a:lnTo>
                    <a:pt x="22758" y="34729"/>
                  </a:lnTo>
                  <a:lnTo>
                    <a:pt x="14853" y="41870"/>
                  </a:lnTo>
                  <a:lnTo>
                    <a:pt x="2951" y="62283"/>
                  </a:lnTo>
                  <a:lnTo>
                    <a:pt x="0" y="83833"/>
                  </a:lnTo>
                  <a:lnTo>
                    <a:pt x="851" y="94493"/>
                  </a:lnTo>
                  <a:lnTo>
                    <a:pt x="11156" y="112577"/>
                  </a:lnTo>
                  <a:lnTo>
                    <a:pt x="27434" y="127243"/>
                  </a:lnTo>
                  <a:lnTo>
                    <a:pt x="46367" y="137661"/>
                  </a:lnTo>
                  <a:lnTo>
                    <a:pt x="69599" y="139951"/>
                  </a:lnTo>
                  <a:lnTo>
                    <a:pt x="93182" y="135900"/>
                  </a:lnTo>
                  <a:lnTo>
                    <a:pt x="111463" y="126300"/>
                  </a:lnTo>
                  <a:lnTo>
                    <a:pt x="124267" y="107996"/>
                  </a:lnTo>
                  <a:lnTo>
                    <a:pt x="129319" y="96564"/>
                  </a:lnTo>
                  <a:lnTo>
                    <a:pt x="131813" y="71383"/>
                  </a:lnTo>
                  <a:lnTo>
                    <a:pt x="127852" y="46933"/>
                  </a:lnTo>
                  <a:lnTo>
                    <a:pt x="118293" y="28268"/>
                  </a:lnTo>
                  <a:lnTo>
                    <a:pt x="111299" y="23525"/>
                  </a:lnTo>
                  <a:lnTo>
                    <a:pt x="7625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73381" y="1179179"/>
              <a:ext cx="212174" cy="118469"/>
            </a:xfrm>
            <a:custGeom>
              <a:avLst/>
              <a:gdLst/>
              <a:ahLst/>
              <a:cxnLst/>
              <a:rect l="0" t="0" r="0" b="0"/>
              <a:pathLst>
                <a:path w="212174" h="118469">
                  <a:moveTo>
                    <a:pt x="12131" y="12"/>
                  </a:moveTo>
                  <a:lnTo>
                    <a:pt x="953" y="16780"/>
                  </a:lnTo>
                  <a:lnTo>
                    <a:pt x="0" y="25229"/>
                  </a:lnTo>
                  <a:lnTo>
                    <a:pt x="15661" y="79849"/>
                  </a:lnTo>
                  <a:lnTo>
                    <a:pt x="27343" y="118468"/>
                  </a:lnTo>
                  <a:lnTo>
                    <a:pt x="25521" y="113490"/>
                  </a:lnTo>
                  <a:lnTo>
                    <a:pt x="19917" y="55351"/>
                  </a:lnTo>
                  <a:lnTo>
                    <a:pt x="16762" y="32796"/>
                  </a:lnTo>
                  <a:lnTo>
                    <a:pt x="19259" y="11073"/>
                  </a:lnTo>
                  <a:lnTo>
                    <a:pt x="23902" y="5047"/>
                  </a:lnTo>
                  <a:lnTo>
                    <a:pt x="30507" y="2199"/>
                  </a:lnTo>
                  <a:lnTo>
                    <a:pt x="38420" y="1470"/>
                  </a:lnTo>
                  <a:lnTo>
                    <a:pt x="46035" y="4494"/>
                  </a:lnTo>
                  <a:lnTo>
                    <a:pt x="60735" y="17212"/>
                  </a:lnTo>
                  <a:lnTo>
                    <a:pt x="94267" y="68708"/>
                  </a:lnTo>
                  <a:lnTo>
                    <a:pt x="97304" y="70376"/>
                  </a:lnTo>
                  <a:lnTo>
                    <a:pt x="98159" y="67978"/>
                  </a:lnTo>
                  <a:lnTo>
                    <a:pt x="96715" y="33325"/>
                  </a:lnTo>
                  <a:lnTo>
                    <a:pt x="102756" y="14428"/>
                  </a:lnTo>
                  <a:lnTo>
                    <a:pt x="107643" y="6113"/>
                  </a:lnTo>
                  <a:lnTo>
                    <a:pt x="114410" y="1740"/>
                  </a:lnTo>
                  <a:lnTo>
                    <a:pt x="131288" y="0"/>
                  </a:lnTo>
                  <a:lnTo>
                    <a:pt x="160521" y="11187"/>
                  </a:lnTo>
                  <a:lnTo>
                    <a:pt x="185820" y="29320"/>
                  </a:lnTo>
                  <a:lnTo>
                    <a:pt x="202545" y="55099"/>
                  </a:lnTo>
                  <a:lnTo>
                    <a:pt x="212173" y="105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38197" y="1221305"/>
              <a:ext cx="21057" cy="94758"/>
            </a:xfrm>
            <a:custGeom>
              <a:avLst/>
              <a:gdLst/>
              <a:ahLst/>
              <a:cxnLst/>
              <a:rect l="0" t="0" r="0" b="0"/>
              <a:pathLst>
                <a:path w="21057" h="94758">
                  <a:moveTo>
                    <a:pt x="0" y="0"/>
                  </a:moveTo>
                  <a:lnTo>
                    <a:pt x="3119" y="42692"/>
                  </a:lnTo>
                  <a:lnTo>
                    <a:pt x="21056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59253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658950" y="1189256"/>
              <a:ext cx="152989" cy="168921"/>
            </a:xfrm>
            <a:custGeom>
              <a:avLst/>
              <a:gdLst/>
              <a:ahLst/>
              <a:cxnLst/>
              <a:rect l="0" t="0" r="0" b="0"/>
              <a:pathLst>
                <a:path w="152989" h="168921">
                  <a:moveTo>
                    <a:pt x="5588" y="10992"/>
                  </a:moveTo>
                  <a:lnTo>
                    <a:pt x="0" y="27760"/>
                  </a:lnTo>
                  <a:lnTo>
                    <a:pt x="4044" y="86438"/>
                  </a:lnTo>
                  <a:lnTo>
                    <a:pt x="10872" y="135599"/>
                  </a:lnTo>
                  <a:lnTo>
                    <a:pt x="12621" y="137348"/>
                  </a:lnTo>
                  <a:lnTo>
                    <a:pt x="14563" y="123692"/>
                  </a:lnTo>
                  <a:lnTo>
                    <a:pt x="7579" y="70634"/>
                  </a:lnTo>
                  <a:lnTo>
                    <a:pt x="9298" y="34123"/>
                  </a:lnTo>
                  <a:lnTo>
                    <a:pt x="11571" y="22903"/>
                  </a:lnTo>
                  <a:lnTo>
                    <a:pt x="16596" y="14254"/>
                  </a:lnTo>
                  <a:lnTo>
                    <a:pt x="31538" y="1523"/>
                  </a:lnTo>
                  <a:lnTo>
                    <a:pt x="40436" y="0"/>
                  </a:lnTo>
                  <a:lnTo>
                    <a:pt x="59680" y="4547"/>
                  </a:lnTo>
                  <a:lnTo>
                    <a:pt x="76813" y="17486"/>
                  </a:lnTo>
                  <a:lnTo>
                    <a:pt x="128276" y="76007"/>
                  </a:lnTo>
                  <a:lnTo>
                    <a:pt x="143846" y="111884"/>
                  </a:lnTo>
                  <a:lnTo>
                    <a:pt x="152988" y="168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79616" y="1214956"/>
              <a:ext cx="185007" cy="152428"/>
            </a:xfrm>
            <a:custGeom>
              <a:avLst/>
              <a:gdLst/>
              <a:ahLst/>
              <a:cxnLst/>
              <a:rect l="0" t="0" r="0" b="0"/>
              <a:pathLst>
                <a:path w="185007" h="152428">
                  <a:moveTo>
                    <a:pt x="111306" y="69520"/>
                  </a:moveTo>
                  <a:lnTo>
                    <a:pt x="101731" y="45474"/>
                  </a:lnTo>
                  <a:lnTo>
                    <a:pt x="71903" y="9927"/>
                  </a:lnTo>
                  <a:lnTo>
                    <a:pt x="52070" y="2090"/>
                  </a:lnTo>
                  <a:lnTo>
                    <a:pt x="40230" y="0"/>
                  </a:lnTo>
                  <a:lnTo>
                    <a:pt x="29997" y="2117"/>
                  </a:lnTo>
                  <a:lnTo>
                    <a:pt x="12388" y="13827"/>
                  </a:lnTo>
                  <a:lnTo>
                    <a:pt x="3001" y="33849"/>
                  </a:lnTo>
                  <a:lnTo>
                    <a:pt x="0" y="57176"/>
                  </a:lnTo>
                  <a:lnTo>
                    <a:pt x="2565" y="79242"/>
                  </a:lnTo>
                  <a:lnTo>
                    <a:pt x="22149" y="122003"/>
                  </a:lnTo>
                  <a:lnTo>
                    <a:pt x="35026" y="143149"/>
                  </a:lnTo>
                  <a:lnTo>
                    <a:pt x="44075" y="149022"/>
                  </a:lnTo>
                  <a:lnTo>
                    <a:pt x="66608" y="152427"/>
                  </a:lnTo>
                  <a:lnTo>
                    <a:pt x="76827" y="149358"/>
                  </a:lnTo>
                  <a:lnTo>
                    <a:pt x="94423" y="136589"/>
                  </a:lnTo>
                  <a:lnTo>
                    <a:pt x="106922" y="116096"/>
                  </a:lnTo>
                  <a:lnTo>
                    <a:pt x="111893" y="104081"/>
                  </a:lnTo>
                  <a:lnTo>
                    <a:pt x="116377" y="99579"/>
                  </a:lnTo>
                  <a:lnTo>
                    <a:pt x="120536" y="100088"/>
                  </a:lnTo>
                  <a:lnTo>
                    <a:pt x="148786" y="131821"/>
                  </a:lnTo>
                  <a:lnTo>
                    <a:pt x="185006" y="143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19460" y="1021264"/>
              <a:ext cx="29390" cy="326384"/>
            </a:xfrm>
            <a:custGeom>
              <a:avLst/>
              <a:gdLst/>
              <a:ahLst/>
              <a:cxnLst/>
              <a:rect l="0" t="0" r="0" b="0"/>
              <a:pathLst>
                <a:path w="29390" h="326384">
                  <a:moveTo>
                    <a:pt x="8332" y="0"/>
                  </a:moveTo>
                  <a:lnTo>
                    <a:pt x="0" y="57264"/>
                  </a:lnTo>
                  <a:lnTo>
                    <a:pt x="1574" y="112893"/>
                  </a:lnTo>
                  <a:lnTo>
                    <a:pt x="6330" y="174999"/>
                  </a:lnTo>
                  <a:lnTo>
                    <a:pt x="13527" y="237209"/>
                  </a:lnTo>
                  <a:lnTo>
                    <a:pt x="21279" y="299360"/>
                  </a:lnTo>
                  <a:lnTo>
                    <a:pt x="2938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54093" y="114760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204980" y="14818"/>
                  </a:lnTo>
                  <a:lnTo>
                    <a:pt x="198655" y="11048"/>
                  </a:lnTo>
                  <a:lnTo>
                    <a:pt x="136269" y="10366"/>
                  </a:lnTo>
                  <a:lnTo>
                    <a:pt x="77784" y="9326"/>
                  </a:lnTo>
                  <a:lnTo>
                    <a:pt x="27410" y="21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04502" y="1179191"/>
              <a:ext cx="112961" cy="187030"/>
            </a:xfrm>
            <a:custGeom>
              <a:avLst/>
              <a:gdLst/>
              <a:ahLst/>
              <a:cxnLst/>
              <a:rect l="0" t="0" r="0" b="0"/>
              <a:pathLst>
                <a:path w="112961" h="187030">
                  <a:moveTo>
                    <a:pt x="65446" y="0"/>
                  </a:moveTo>
                  <a:lnTo>
                    <a:pt x="15948" y="55088"/>
                  </a:lnTo>
                  <a:lnTo>
                    <a:pt x="737" y="96131"/>
                  </a:lnTo>
                  <a:lnTo>
                    <a:pt x="0" y="139748"/>
                  </a:lnTo>
                  <a:lnTo>
                    <a:pt x="12779" y="176718"/>
                  </a:lnTo>
                  <a:lnTo>
                    <a:pt x="19806" y="183323"/>
                  </a:lnTo>
                  <a:lnTo>
                    <a:pt x="28000" y="186556"/>
                  </a:lnTo>
                  <a:lnTo>
                    <a:pt x="47633" y="187029"/>
                  </a:lnTo>
                  <a:lnTo>
                    <a:pt x="82655" y="179548"/>
                  </a:lnTo>
                  <a:lnTo>
                    <a:pt x="100780" y="169097"/>
                  </a:lnTo>
                  <a:lnTo>
                    <a:pt x="106550" y="159525"/>
                  </a:lnTo>
                  <a:lnTo>
                    <a:pt x="112960" y="133291"/>
                  </a:lnTo>
                  <a:lnTo>
                    <a:pt x="110980" y="96816"/>
                  </a:lnTo>
                  <a:lnTo>
                    <a:pt x="105961" y="83973"/>
                  </a:lnTo>
                  <a:lnTo>
                    <a:pt x="97032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92599" y="1192206"/>
              <a:ext cx="130034" cy="186682"/>
            </a:xfrm>
            <a:custGeom>
              <a:avLst/>
              <a:gdLst/>
              <a:ahLst/>
              <a:cxnLst/>
              <a:rect l="0" t="0" r="0" b="0"/>
              <a:pathLst>
                <a:path w="130034" h="186682">
                  <a:moveTo>
                    <a:pt x="3691" y="18571"/>
                  </a:moveTo>
                  <a:lnTo>
                    <a:pt x="3691" y="77188"/>
                  </a:lnTo>
                  <a:lnTo>
                    <a:pt x="9280" y="117567"/>
                  </a:lnTo>
                  <a:lnTo>
                    <a:pt x="18263" y="138998"/>
                  </a:lnTo>
                  <a:lnTo>
                    <a:pt x="33355" y="170456"/>
                  </a:lnTo>
                  <a:lnTo>
                    <a:pt x="39102" y="186681"/>
                  </a:lnTo>
                  <a:lnTo>
                    <a:pt x="35760" y="170677"/>
                  </a:lnTo>
                  <a:lnTo>
                    <a:pt x="21030" y="133234"/>
                  </a:lnTo>
                  <a:lnTo>
                    <a:pt x="1527" y="92043"/>
                  </a:lnTo>
                  <a:lnTo>
                    <a:pt x="0" y="67993"/>
                  </a:lnTo>
                  <a:lnTo>
                    <a:pt x="1230" y="55028"/>
                  </a:lnTo>
                  <a:lnTo>
                    <a:pt x="11956" y="31265"/>
                  </a:lnTo>
                  <a:lnTo>
                    <a:pt x="19730" y="20014"/>
                  </a:lnTo>
                  <a:lnTo>
                    <a:pt x="29591" y="12514"/>
                  </a:lnTo>
                  <a:lnTo>
                    <a:pt x="53027" y="4181"/>
                  </a:lnTo>
                  <a:lnTo>
                    <a:pt x="102690" y="0"/>
                  </a:lnTo>
                  <a:lnTo>
                    <a:pt x="130033" y="8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04983" y="1493443"/>
              <a:ext cx="195805" cy="454330"/>
            </a:xfrm>
            <a:custGeom>
              <a:avLst/>
              <a:gdLst/>
              <a:ahLst/>
              <a:cxnLst/>
              <a:rect l="0" t="0" r="0" b="0"/>
              <a:pathLst>
                <a:path w="195805" h="454330">
                  <a:moveTo>
                    <a:pt x="195804" y="12132"/>
                  </a:moveTo>
                  <a:lnTo>
                    <a:pt x="184626" y="953"/>
                  </a:lnTo>
                  <a:lnTo>
                    <a:pt x="177824" y="0"/>
                  </a:lnTo>
                  <a:lnTo>
                    <a:pt x="160907" y="5180"/>
                  </a:lnTo>
                  <a:lnTo>
                    <a:pt x="122593" y="34122"/>
                  </a:lnTo>
                  <a:lnTo>
                    <a:pt x="73000" y="87965"/>
                  </a:lnTo>
                  <a:lnTo>
                    <a:pt x="29547" y="147088"/>
                  </a:lnTo>
                  <a:lnTo>
                    <a:pt x="15458" y="171548"/>
                  </a:lnTo>
                  <a:lnTo>
                    <a:pt x="0" y="231791"/>
                  </a:lnTo>
                  <a:lnTo>
                    <a:pt x="2189" y="294687"/>
                  </a:lnTo>
                  <a:lnTo>
                    <a:pt x="17204" y="357960"/>
                  </a:lnTo>
                  <a:lnTo>
                    <a:pt x="25179" y="378743"/>
                  </a:lnTo>
                  <a:lnTo>
                    <a:pt x="43993" y="403597"/>
                  </a:lnTo>
                  <a:lnTo>
                    <a:pt x="97362" y="447996"/>
                  </a:lnTo>
                  <a:lnTo>
                    <a:pt x="111576" y="454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47364" y="1568746"/>
              <a:ext cx="205094" cy="284038"/>
            </a:xfrm>
            <a:custGeom>
              <a:avLst/>
              <a:gdLst/>
              <a:ahLst/>
              <a:cxnLst/>
              <a:rect l="0" t="0" r="0" b="0"/>
              <a:pathLst>
                <a:path w="205094" h="284038">
                  <a:moveTo>
                    <a:pt x="6066" y="10528"/>
                  </a:moveTo>
                  <a:lnTo>
                    <a:pt x="0" y="42980"/>
                  </a:lnTo>
                  <a:lnTo>
                    <a:pt x="5036" y="100459"/>
                  </a:lnTo>
                  <a:lnTo>
                    <a:pt x="717" y="157292"/>
                  </a:lnTo>
                  <a:lnTo>
                    <a:pt x="14937" y="216552"/>
                  </a:lnTo>
                  <a:lnTo>
                    <a:pt x="41830" y="254212"/>
                  </a:lnTo>
                  <a:lnTo>
                    <a:pt x="61735" y="272080"/>
                  </a:lnTo>
                  <a:lnTo>
                    <a:pt x="86180" y="283921"/>
                  </a:lnTo>
                  <a:lnTo>
                    <a:pt x="98080" y="284037"/>
                  </a:lnTo>
                  <a:lnTo>
                    <a:pt x="120660" y="274807"/>
                  </a:lnTo>
                  <a:lnTo>
                    <a:pt x="170289" y="225857"/>
                  </a:lnTo>
                  <a:lnTo>
                    <a:pt x="186266" y="198332"/>
                  </a:lnTo>
                  <a:lnTo>
                    <a:pt x="200974" y="149184"/>
                  </a:lnTo>
                  <a:lnTo>
                    <a:pt x="205093" y="94416"/>
                  </a:lnTo>
                  <a:lnTo>
                    <a:pt x="202687" y="55661"/>
                  </a:lnTo>
                  <a:lnTo>
                    <a:pt x="1955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07851" y="1600331"/>
              <a:ext cx="161952" cy="221100"/>
            </a:xfrm>
            <a:custGeom>
              <a:avLst/>
              <a:gdLst/>
              <a:ahLst/>
              <a:cxnLst/>
              <a:rect l="0" t="0" r="0" b="0"/>
              <a:pathLst>
                <a:path w="161952" h="221100">
                  <a:moveTo>
                    <a:pt x="114076" y="0"/>
                  </a:moveTo>
                  <a:lnTo>
                    <a:pt x="108487" y="16768"/>
                  </a:lnTo>
                  <a:lnTo>
                    <a:pt x="102161" y="22877"/>
                  </a:lnTo>
                  <a:lnTo>
                    <a:pt x="58387" y="41087"/>
                  </a:lnTo>
                  <a:lnTo>
                    <a:pt x="10269" y="55950"/>
                  </a:lnTo>
                  <a:lnTo>
                    <a:pt x="3927" y="61866"/>
                  </a:lnTo>
                  <a:lnTo>
                    <a:pt x="869" y="69320"/>
                  </a:lnTo>
                  <a:lnTo>
                    <a:pt x="0" y="77799"/>
                  </a:lnTo>
                  <a:lnTo>
                    <a:pt x="5274" y="93459"/>
                  </a:lnTo>
                  <a:lnTo>
                    <a:pt x="9956" y="100911"/>
                  </a:lnTo>
                  <a:lnTo>
                    <a:pt x="24517" y="112310"/>
                  </a:lnTo>
                  <a:lnTo>
                    <a:pt x="33313" y="116987"/>
                  </a:lnTo>
                  <a:lnTo>
                    <a:pt x="52445" y="119065"/>
                  </a:lnTo>
                  <a:lnTo>
                    <a:pt x="72647" y="118428"/>
                  </a:lnTo>
                  <a:lnTo>
                    <a:pt x="124695" y="130658"/>
                  </a:lnTo>
                  <a:lnTo>
                    <a:pt x="150628" y="146208"/>
                  </a:lnTo>
                  <a:lnTo>
                    <a:pt x="155991" y="154794"/>
                  </a:lnTo>
                  <a:lnTo>
                    <a:pt x="161951" y="176812"/>
                  </a:lnTo>
                  <a:lnTo>
                    <a:pt x="157691" y="185725"/>
                  </a:lnTo>
                  <a:lnTo>
                    <a:pt x="137360" y="198748"/>
                  </a:lnTo>
                  <a:lnTo>
                    <a:pt x="74450" y="212133"/>
                  </a:lnTo>
                  <a:lnTo>
                    <a:pt x="4037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02873" y="1622469"/>
              <a:ext cx="140154" cy="177905"/>
            </a:xfrm>
            <a:custGeom>
              <a:avLst/>
              <a:gdLst/>
              <a:ahLst/>
              <a:cxnLst/>
              <a:rect l="0" t="0" r="0" b="0"/>
              <a:pathLst>
                <a:path w="140154" h="177905">
                  <a:moveTo>
                    <a:pt x="45396" y="114733"/>
                  </a:moveTo>
                  <a:lnTo>
                    <a:pt x="50985" y="97965"/>
                  </a:lnTo>
                  <a:lnTo>
                    <a:pt x="57311" y="91856"/>
                  </a:lnTo>
                  <a:lnTo>
                    <a:pt x="116724" y="56481"/>
                  </a:lnTo>
                  <a:lnTo>
                    <a:pt x="128960" y="38540"/>
                  </a:lnTo>
                  <a:lnTo>
                    <a:pt x="130351" y="28843"/>
                  </a:lnTo>
                  <a:lnTo>
                    <a:pt x="125658" y="8709"/>
                  </a:lnTo>
                  <a:lnTo>
                    <a:pt x="118791" y="3106"/>
                  </a:lnTo>
                  <a:lnTo>
                    <a:pt x="98683" y="0"/>
                  </a:lnTo>
                  <a:lnTo>
                    <a:pt x="66644" y="4829"/>
                  </a:lnTo>
                  <a:lnTo>
                    <a:pt x="40513" y="19257"/>
                  </a:lnTo>
                  <a:lnTo>
                    <a:pt x="17953" y="43940"/>
                  </a:lnTo>
                  <a:lnTo>
                    <a:pt x="2040" y="73480"/>
                  </a:lnTo>
                  <a:lnTo>
                    <a:pt x="0" y="94059"/>
                  </a:lnTo>
                  <a:lnTo>
                    <a:pt x="4163" y="113733"/>
                  </a:lnTo>
                  <a:lnTo>
                    <a:pt x="25899" y="145428"/>
                  </a:lnTo>
                  <a:lnTo>
                    <a:pt x="32398" y="152743"/>
                  </a:lnTo>
                  <a:lnTo>
                    <a:pt x="41410" y="156451"/>
                  </a:lnTo>
                  <a:lnTo>
                    <a:pt x="89496" y="163354"/>
                  </a:lnTo>
                  <a:lnTo>
                    <a:pt x="140153" y="177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11526" y="1431875"/>
              <a:ext cx="231625" cy="303511"/>
            </a:xfrm>
            <a:custGeom>
              <a:avLst/>
              <a:gdLst/>
              <a:ahLst/>
              <a:cxnLst/>
              <a:rect l="0" t="0" r="0" b="0"/>
              <a:pathLst>
                <a:path w="231625" h="303511">
                  <a:moveTo>
                    <a:pt x="10526" y="0"/>
                  </a:moveTo>
                  <a:lnTo>
                    <a:pt x="3290" y="27556"/>
                  </a:lnTo>
                  <a:lnTo>
                    <a:pt x="647" y="83779"/>
                  </a:lnTo>
                  <a:lnTo>
                    <a:pt x="125" y="140291"/>
                  </a:lnTo>
                  <a:lnTo>
                    <a:pt x="35" y="193646"/>
                  </a:lnTo>
                  <a:lnTo>
                    <a:pt x="8" y="248319"/>
                  </a:lnTo>
                  <a:lnTo>
                    <a:pt x="0" y="295974"/>
                  </a:lnTo>
                  <a:lnTo>
                    <a:pt x="3509" y="302601"/>
                  </a:lnTo>
                  <a:lnTo>
                    <a:pt x="9357" y="303510"/>
                  </a:lnTo>
                  <a:lnTo>
                    <a:pt x="63989" y="284110"/>
                  </a:lnTo>
                  <a:lnTo>
                    <a:pt x="117089" y="266701"/>
                  </a:lnTo>
                  <a:lnTo>
                    <a:pt x="169399" y="255799"/>
                  </a:lnTo>
                  <a:lnTo>
                    <a:pt x="194609" y="251729"/>
                  </a:lnTo>
                  <a:lnTo>
                    <a:pt x="23162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23123" y="1469315"/>
              <a:ext cx="188484" cy="260129"/>
            </a:xfrm>
            <a:custGeom>
              <a:avLst/>
              <a:gdLst/>
              <a:ahLst/>
              <a:cxnLst/>
              <a:rect l="0" t="0" r="0" b="0"/>
              <a:pathLst>
                <a:path w="188484" h="260129">
                  <a:moveTo>
                    <a:pt x="167426" y="36260"/>
                  </a:moveTo>
                  <a:lnTo>
                    <a:pt x="156248" y="13903"/>
                  </a:lnTo>
                  <a:lnTo>
                    <a:pt x="148275" y="7317"/>
                  </a:lnTo>
                  <a:lnTo>
                    <a:pt x="126939" y="0"/>
                  </a:lnTo>
                  <a:lnTo>
                    <a:pt x="94209" y="1469"/>
                  </a:lnTo>
                  <a:lnTo>
                    <a:pt x="62284" y="14903"/>
                  </a:lnTo>
                  <a:lnTo>
                    <a:pt x="36187" y="33701"/>
                  </a:lnTo>
                  <a:lnTo>
                    <a:pt x="24089" y="53450"/>
                  </a:lnTo>
                  <a:lnTo>
                    <a:pt x="4184" y="110620"/>
                  </a:lnTo>
                  <a:lnTo>
                    <a:pt x="0" y="163426"/>
                  </a:lnTo>
                  <a:lnTo>
                    <a:pt x="1767" y="189874"/>
                  </a:lnTo>
                  <a:lnTo>
                    <a:pt x="15917" y="223325"/>
                  </a:lnTo>
                  <a:lnTo>
                    <a:pt x="28339" y="240672"/>
                  </a:lnTo>
                  <a:lnTo>
                    <a:pt x="47898" y="253062"/>
                  </a:lnTo>
                  <a:lnTo>
                    <a:pt x="71018" y="260128"/>
                  </a:lnTo>
                  <a:lnTo>
                    <a:pt x="117577" y="255132"/>
                  </a:lnTo>
                  <a:lnTo>
                    <a:pt x="154605" y="243051"/>
                  </a:lnTo>
                  <a:lnTo>
                    <a:pt x="188483" y="225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85306" y="1503120"/>
              <a:ext cx="267902" cy="255140"/>
            </a:xfrm>
            <a:custGeom>
              <a:avLst/>
              <a:gdLst/>
              <a:ahLst/>
              <a:cxnLst/>
              <a:rect l="0" t="0" r="0" b="0"/>
              <a:pathLst>
                <a:path w="267902" h="255140">
                  <a:moveTo>
                    <a:pt x="0" y="255139"/>
                  </a:moveTo>
                  <a:lnTo>
                    <a:pt x="5589" y="196522"/>
                  </a:lnTo>
                  <a:lnTo>
                    <a:pt x="16788" y="142348"/>
                  </a:lnTo>
                  <a:lnTo>
                    <a:pt x="20213" y="86586"/>
                  </a:lnTo>
                  <a:lnTo>
                    <a:pt x="26479" y="30512"/>
                  </a:lnTo>
                  <a:lnTo>
                    <a:pt x="28181" y="25839"/>
                  </a:lnTo>
                  <a:lnTo>
                    <a:pt x="29316" y="27403"/>
                  </a:lnTo>
                  <a:lnTo>
                    <a:pt x="46106" y="87527"/>
                  </a:lnTo>
                  <a:lnTo>
                    <a:pt x="61884" y="112929"/>
                  </a:lnTo>
                  <a:lnTo>
                    <a:pt x="77806" y="124864"/>
                  </a:lnTo>
                  <a:lnTo>
                    <a:pt x="86966" y="129684"/>
                  </a:lnTo>
                  <a:lnTo>
                    <a:pt x="106502" y="131921"/>
                  </a:lnTo>
                  <a:lnTo>
                    <a:pt x="116624" y="130879"/>
                  </a:lnTo>
                  <a:lnTo>
                    <a:pt x="134111" y="120364"/>
                  </a:lnTo>
                  <a:lnTo>
                    <a:pt x="170432" y="82279"/>
                  </a:lnTo>
                  <a:lnTo>
                    <a:pt x="203324" y="23125"/>
                  </a:lnTo>
                  <a:lnTo>
                    <a:pt x="212419" y="2283"/>
                  </a:lnTo>
                  <a:lnTo>
                    <a:pt x="215312" y="0"/>
                  </a:lnTo>
                  <a:lnTo>
                    <a:pt x="217240" y="3158"/>
                  </a:lnTo>
                  <a:lnTo>
                    <a:pt x="221760" y="54453"/>
                  </a:lnTo>
                  <a:lnTo>
                    <a:pt x="232451" y="108306"/>
                  </a:lnTo>
                  <a:lnTo>
                    <a:pt x="245827" y="164004"/>
                  </a:lnTo>
                  <a:lnTo>
                    <a:pt x="263234" y="222644"/>
                  </a:lnTo>
                  <a:lnTo>
                    <a:pt x="267901" y="240696"/>
                  </a:lnTo>
                  <a:lnTo>
                    <a:pt x="267507" y="245510"/>
                  </a:lnTo>
                  <a:lnTo>
                    <a:pt x="263212" y="255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37989" y="1442404"/>
              <a:ext cx="154935" cy="368498"/>
            </a:xfrm>
            <a:custGeom>
              <a:avLst/>
              <a:gdLst/>
              <a:ahLst/>
              <a:cxnLst/>
              <a:rect l="0" t="0" r="0" b="0"/>
              <a:pathLst>
                <a:path w="154935" h="368498">
                  <a:moveTo>
                    <a:pt x="0" y="0"/>
                  </a:moveTo>
                  <a:lnTo>
                    <a:pt x="11179" y="16767"/>
                  </a:lnTo>
                  <a:lnTo>
                    <a:pt x="26026" y="28119"/>
                  </a:lnTo>
                  <a:lnTo>
                    <a:pt x="85982" y="65014"/>
                  </a:lnTo>
                  <a:lnTo>
                    <a:pt x="110744" y="82304"/>
                  </a:lnTo>
                  <a:lnTo>
                    <a:pt x="138902" y="117513"/>
                  </a:lnTo>
                  <a:lnTo>
                    <a:pt x="151771" y="149072"/>
                  </a:lnTo>
                  <a:lnTo>
                    <a:pt x="154934" y="188709"/>
                  </a:lnTo>
                  <a:lnTo>
                    <a:pt x="146115" y="247672"/>
                  </a:lnTo>
                  <a:lnTo>
                    <a:pt x="133371" y="282784"/>
                  </a:lnTo>
                  <a:lnTo>
                    <a:pt x="101315" y="341612"/>
                  </a:lnTo>
                  <a:lnTo>
                    <a:pt x="7370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210381" y="2189927"/>
            <a:ext cx="5410961" cy="591182"/>
            <a:chOff x="2210381" y="2189927"/>
            <a:chExt cx="5410961" cy="591182"/>
          </a:xfrm>
        </p:grpSpPr>
        <p:sp>
          <p:nvSpPr>
            <p:cNvPr id="62" name="Freeform 61"/>
            <p:cNvSpPr/>
            <p:nvPr/>
          </p:nvSpPr>
          <p:spPr>
            <a:xfrm>
              <a:off x="2210381" y="2322166"/>
              <a:ext cx="242759" cy="386300"/>
            </a:xfrm>
            <a:custGeom>
              <a:avLst/>
              <a:gdLst/>
              <a:ahLst/>
              <a:cxnLst/>
              <a:rect l="0" t="0" r="0" b="0"/>
              <a:pathLst>
                <a:path w="242759" h="386300">
                  <a:moveTo>
                    <a:pt x="42717" y="15160"/>
                  </a:moveTo>
                  <a:lnTo>
                    <a:pt x="35481" y="42716"/>
                  </a:lnTo>
                  <a:lnTo>
                    <a:pt x="32839" y="98939"/>
                  </a:lnTo>
                  <a:lnTo>
                    <a:pt x="32622" y="113126"/>
                  </a:lnTo>
                  <a:lnTo>
                    <a:pt x="33647" y="116736"/>
                  </a:lnTo>
                  <a:lnTo>
                    <a:pt x="37906" y="105148"/>
                  </a:lnTo>
                  <a:lnTo>
                    <a:pt x="44106" y="60795"/>
                  </a:lnTo>
                  <a:lnTo>
                    <a:pt x="66311" y="14006"/>
                  </a:lnTo>
                  <a:lnTo>
                    <a:pt x="73654" y="7372"/>
                  </a:lnTo>
                  <a:lnTo>
                    <a:pt x="94292" y="0"/>
                  </a:lnTo>
                  <a:lnTo>
                    <a:pt x="126629" y="1440"/>
                  </a:lnTo>
                  <a:lnTo>
                    <a:pt x="134923" y="6013"/>
                  </a:lnTo>
                  <a:lnTo>
                    <a:pt x="166369" y="48314"/>
                  </a:lnTo>
                  <a:lnTo>
                    <a:pt x="175671" y="89974"/>
                  </a:lnTo>
                  <a:lnTo>
                    <a:pt x="178814" y="149218"/>
                  </a:lnTo>
                  <a:lnTo>
                    <a:pt x="179358" y="198900"/>
                  </a:lnTo>
                  <a:lnTo>
                    <a:pt x="177180" y="249496"/>
                  </a:lnTo>
                  <a:lnTo>
                    <a:pt x="159788" y="305987"/>
                  </a:lnTo>
                  <a:lnTo>
                    <a:pt x="139152" y="351288"/>
                  </a:lnTo>
                  <a:lnTo>
                    <a:pt x="123012" y="366541"/>
                  </a:lnTo>
                  <a:lnTo>
                    <a:pt x="84054" y="385866"/>
                  </a:lnTo>
                  <a:lnTo>
                    <a:pt x="73785" y="386299"/>
                  </a:lnTo>
                  <a:lnTo>
                    <a:pt x="53015" y="380542"/>
                  </a:lnTo>
                  <a:lnTo>
                    <a:pt x="27181" y="364147"/>
                  </a:lnTo>
                  <a:lnTo>
                    <a:pt x="4708" y="338882"/>
                  </a:lnTo>
                  <a:lnTo>
                    <a:pt x="1000" y="329241"/>
                  </a:lnTo>
                  <a:lnTo>
                    <a:pt x="0" y="309169"/>
                  </a:lnTo>
                  <a:lnTo>
                    <a:pt x="3710" y="300073"/>
                  </a:lnTo>
                  <a:lnTo>
                    <a:pt x="17192" y="283728"/>
                  </a:lnTo>
                  <a:lnTo>
                    <a:pt x="26870" y="279603"/>
                  </a:lnTo>
                  <a:lnTo>
                    <a:pt x="50102" y="278140"/>
                  </a:lnTo>
                  <a:lnTo>
                    <a:pt x="108594" y="289794"/>
                  </a:lnTo>
                  <a:lnTo>
                    <a:pt x="132827" y="297487"/>
                  </a:lnTo>
                  <a:lnTo>
                    <a:pt x="191956" y="334970"/>
                  </a:lnTo>
                  <a:lnTo>
                    <a:pt x="231337" y="359569"/>
                  </a:lnTo>
                  <a:lnTo>
                    <a:pt x="242758" y="373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79481" y="2642653"/>
              <a:ext cx="10530" cy="21881"/>
            </a:xfrm>
            <a:custGeom>
              <a:avLst/>
              <a:gdLst/>
              <a:ahLst/>
              <a:cxnLst/>
              <a:rect l="0" t="0" r="0" b="0"/>
              <a:pathLst>
                <a:path w="10530" h="21881">
                  <a:moveTo>
                    <a:pt x="10529" y="0"/>
                  </a:moveTo>
                  <a:lnTo>
                    <a:pt x="3293" y="20536"/>
                  </a:lnTo>
                  <a:lnTo>
                    <a:pt x="2196" y="21880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37409" y="2358383"/>
              <a:ext cx="335319" cy="305938"/>
            </a:xfrm>
            <a:custGeom>
              <a:avLst/>
              <a:gdLst/>
              <a:ahLst/>
              <a:cxnLst/>
              <a:rect l="0" t="0" r="0" b="0"/>
              <a:pathLst>
                <a:path w="335319" h="305938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4654" y="164316"/>
                  </a:lnTo>
                  <a:lnTo>
                    <a:pt x="20962" y="226606"/>
                  </a:lnTo>
                  <a:lnTo>
                    <a:pt x="30258" y="267444"/>
                  </a:lnTo>
                  <a:lnTo>
                    <a:pt x="41134" y="286930"/>
                  </a:lnTo>
                  <a:lnTo>
                    <a:pt x="49649" y="290723"/>
                  </a:lnTo>
                  <a:lnTo>
                    <a:pt x="71589" y="288697"/>
                  </a:lnTo>
                  <a:lnTo>
                    <a:pt x="104660" y="268814"/>
                  </a:lnTo>
                  <a:lnTo>
                    <a:pt x="131096" y="240695"/>
                  </a:lnTo>
                  <a:lnTo>
                    <a:pt x="166211" y="184446"/>
                  </a:lnTo>
                  <a:lnTo>
                    <a:pt x="170469" y="183795"/>
                  </a:lnTo>
                  <a:lnTo>
                    <a:pt x="173307" y="188041"/>
                  </a:lnTo>
                  <a:lnTo>
                    <a:pt x="189939" y="242951"/>
                  </a:lnTo>
                  <a:lnTo>
                    <a:pt x="197891" y="262396"/>
                  </a:lnTo>
                  <a:lnTo>
                    <a:pt x="216692" y="286497"/>
                  </a:lnTo>
                  <a:lnTo>
                    <a:pt x="234348" y="301247"/>
                  </a:lnTo>
                  <a:lnTo>
                    <a:pt x="243969" y="304947"/>
                  </a:lnTo>
                  <a:lnTo>
                    <a:pt x="264019" y="305937"/>
                  </a:lnTo>
                  <a:lnTo>
                    <a:pt x="281508" y="299359"/>
                  </a:lnTo>
                  <a:lnTo>
                    <a:pt x="289447" y="294329"/>
                  </a:lnTo>
                  <a:lnTo>
                    <a:pt x="301389" y="279382"/>
                  </a:lnTo>
                  <a:lnTo>
                    <a:pt x="326038" y="217550"/>
                  </a:lnTo>
                  <a:lnTo>
                    <a:pt x="334764" y="164245"/>
                  </a:lnTo>
                  <a:lnTo>
                    <a:pt x="335318" y="109826"/>
                  </a:lnTo>
                  <a:lnTo>
                    <a:pt x="328495" y="64068"/>
                  </a:lnTo>
                  <a:lnTo>
                    <a:pt x="32638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49484" y="2513216"/>
              <a:ext cx="93294" cy="167085"/>
            </a:xfrm>
            <a:custGeom>
              <a:avLst/>
              <a:gdLst/>
              <a:ahLst/>
              <a:cxnLst/>
              <a:rect l="0" t="0" r="0" b="0"/>
              <a:pathLst>
                <a:path w="93294" h="167085">
                  <a:moveTo>
                    <a:pt x="9065" y="24151"/>
                  </a:moveTo>
                  <a:lnTo>
                    <a:pt x="732" y="61629"/>
                  </a:lnTo>
                  <a:lnTo>
                    <a:pt x="0" y="73703"/>
                  </a:lnTo>
                  <a:lnTo>
                    <a:pt x="5426" y="93358"/>
                  </a:lnTo>
                  <a:lnTo>
                    <a:pt x="13297" y="112232"/>
                  </a:lnTo>
                  <a:lnTo>
                    <a:pt x="20067" y="146826"/>
                  </a:lnTo>
                  <a:lnTo>
                    <a:pt x="29943" y="164851"/>
                  </a:lnTo>
                  <a:lnTo>
                    <a:pt x="32342" y="167084"/>
                  </a:lnTo>
                  <a:lnTo>
                    <a:pt x="32772" y="165063"/>
                  </a:lnTo>
                  <a:lnTo>
                    <a:pt x="15623" y="107384"/>
                  </a:lnTo>
                  <a:lnTo>
                    <a:pt x="15099" y="86880"/>
                  </a:lnTo>
                  <a:lnTo>
                    <a:pt x="24295" y="45121"/>
                  </a:lnTo>
                  <a:lnTo>
                    <a:pt x="39574" y="19186"/>
                  </a:lnTo>
                  <a:lnTo>
                    <a:pt x="58499" y="7127"/>
                  </a:lnTo>
                  <a:lnTo>
                    <a:pt x="77829" y="207"/>
                  </a:lnTo>
                  <a:lnTo>
                    <a:pt x="82984" y="0"/>
                  </a:lnTo>
                  <a:lnTo>
                    <a:pt x="93293" y="3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84587" y="2537367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103853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90176" y="240049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48103" y="2368911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8334" y="37479"/>
                  </a:lnTo>
                  <a:lnTo>
                    <a:pt x="10095" y="100080"/>
                  </a:lnTo>
                  <a:lnTo>
                    <a:pt x="17679" y="163226"/>
                  </a:lnTo>
                  <a:lnTo>
                    <a:pt x="23510" y="220759"/>
                  </a:lnTo>
                  <a:lnTo>
                    <a:pt x="29991" y="277184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63875" y="2525236"/>
              <a:ext cx="189514" cy="16825"/>
            </a:xfrm>
            <a:custGeom>
              <a:avLst/>
              <a:gdLst/>
              <a:ahLst/>
              <a:cxnLst/>
              <a:rect l="0" t="0" r="0" b="0"/>
              <a:pathLst>
                <a:path w="189514" h="16825">
                  <a:moveTo>
                    <a:pt x="189513" y="12131"/>
                  </a:moveTo>
                  <a:lnTo>
                    <a:pt x="172746" y="953"/>
                  </a:lnTo>
                  <a:lnTo>
                    <a:pt x="163127" y="0"/>
                  </a:lnTo>
                  <a:lnTo>
                    <a:pt x="110948" y="12161"/>
                  </a:lnTo>
                  <a:lnTo>
                    <a:pt x="79726" y="16824"/>
                  </a:lnTo>
                  <a:lnTo>
                    <a:pt x="27793" y="10285"/>
                  </a:lnTo>
                  <a:lnTo>
                    <a:pt x="0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74445" y="2523121"/>
              <a:ext cx="178986" cy="156617"/>
            </a:xfrm>
            <a:custGeom>
              <a:avLst/>
              <a:gdLst/>
              <a:ahLst/>
              <a:cxnLst/>
              <a:rect l="0" t="0" r="0" b="0"/>
              <a:pathLst>
                <a:path w="178986" h="156617">
                  <a:moveTo>
                    <a:pt x="0" y="98474"/>
                  </a:moveTo>
                  <a:lnTo>
                    <a:pt x="5590" y="81707"/>
                  </a:lnTo>
                  <a:lnTo>
                    <a:pt x="10745" y="77938"/>
                  </a:lnTo>
                  <a:lnTo>
                    <a:pt x="17692" y="76594"/>
                  </a:lnTo>
                  <a:lnTo>
                    <a:pt x="71350" y="76139"/>
                  </a:lnTo>
                  <a:lnTo>
                    <a:pt x="126033" y="62749"/>
                  </a:lnTo>
                  <a:lnTo>
                    <a:pt x="133155" y="55940"/>
                  </a:lnTo>
                  <a:lnTo>
                    <a:pt x="141069" y="35897"/>
                  </a:lnTo>
                  <a:lnTo>
                    <a:pt x="139669" y="27510"/>
                  </a:lnTo>
                  <a:lnTo>
                    <a:pt x="135227" y="20749"/>
                  </a:lnTo>
                  <a:lnTo>
                    <a:pt x="120932" y="10118"/>
                  </a:lnTo>
                  <a:lnTo>
                    <a:pt x="102881" y="1493"/>
                  </a:lnTo>
                  <a:lnTo>
                    <a:pt x="83159" y="0"/>
                  </a:lnTo>
                  <a:lnTo>
                    <a:pt x="63866" y="4405"/>
                  </a:lnTo>
                  <a:lnTo>
                    <a:pt x="47492" y="14162"/>
                  </a:lnTo>
                  <a:lnTo>
                    <a:pt x="35536" y="29417"/>
                  </a:lnTo>
                  <a:lnTo>
                    <a:pt x="18328" y="67806"/>
                  </a:lnTo>
                  <a:lnTo>
                    <a:pt x="17114" y="88353"/>
                  </a:lnTo>
                  <a:lnTo>
                    <a:pt x="21644" y="108014"/>
                  </a:lnTo>
                  <a:lnTo>
                    <a:pt x="31457" y="124551"/>
                  </a:lnTo>
                  <a:lnTo>
                    <a:pt x="52975" y="136580"/>
                  </a:lnTo>
                  <a:lnTo>
                    <a:pt x="94855" y="146810"/>
                  </a:lnTo>
                  <a:lnTo>
                    <a:pt x="154215" y="156616"/>
                  </a:lnTo>
                  <a:lnTo>
                    <a:pt x="178985" y="151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74528" y="2463417"/>
              <a:ext cx="136932" cy="170775"/>
            </a:xfrm>
            <a:custGeom>
              <a:avLst/>
              <a:gdLst/>
              <a:ahLst/>
              <a:cxnLst/>
              <a:rect l="0" t="0" r="0" b="0"/>
              <a:pathLst>
                <a:path w="136932" h="170775">
                  <a:moveTo>
                    <a:pt x="0" y="105536"/>
                  </a:moveTo>
                  <a:lnTo>
                    <a:pt x="11179" y="94358"/>
                  </a:lnTo>
                  <a:lnTo>
                    <a:pt x="17981" y="92235"/>
                  </a:lnTo>
                  <a:lnTo>
                    <a:pt x="69741" y="94411"/>
                  </a:lnTo>
                  <a:lnTo>
                    <a:pt x="92998" y="88503"/>
                  </a:lnTo>
                  <a:lnTo>
                    <a:pt x="113862" y="76909"/>
                  </a:lnTo>
                  <a:lnTo>
                    <a:pt x="130934" y="60058"/>
                  </a:lnTo>
                  <a:lnTo>
                    <a:pt x="135253" y="50651"/>
                  </a:lnTo>
                  <a:lnTo>
                    <a:pt x="136931" y="30840"/>
                  </a:lnTo>
                  <a:lnTo>
                    <a:pt x="130659" y="13456"/>
                  </a:lnTo>
                  <a:lnTo>
                    <a:pt x="125710" y="5545"/>
                  </a:lnTo>
                  <a:lnTo>
                    <a:pt x="116563" y="1441"/>
                  </a:lnTo>
                  <a:lnTo>
                    <a:pt x="90800" y="0"/>
                  </a:lnTo>
                  <a:lnTo>
                    <a:pt x="69212" y="6378"/>
                  </a:lnTo>
                  <a:lnTo>
                    <a:pt x="30699" y="35127"/>
                  </a:lnTo>
                  <a:lnTo>
                    <a:pt x="10916" y="64397"/>
                  </a:lnTo>
                  <a:lnTo>
                    <a:pt x="3235" y="106475"/>
                  </a:lnTo>
                  <a:lnTo>
                    <a:pt x="7677" y="132859"/>
                  </a:lnTo>
                  <a:lnTo>
                    <a:pt x="12137" y="144809"/>
                  </a:lnTo>
                  <a:lnTo>
                    <a:pt x="26451" y="161205"/>
                  </a:lnTo>
                  <a:lnTo>
                    <a:pt x="35182" y="167215"/>
                  </a:lnTo>
                  <a:lnTo>
                    <a:pt x="54241" y="170774"/>
                  </a:lnTo>
                  <a:lnTo>
                    <a:pt x="81582" y="166200"/>
                  </a:lnTo>
                  <a:lnTo>
                    <a:pt x="105285" y="158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83935" y="2503920"/>
              <a:ext cx="232791" cy="277189"/>
            </a:xfrm>
            <a:custGeom>
              <a:avLst/>
              <a:gdLst/>
              <a:ahLst/>
              <a:cxnLst/>
              <a:rect l="0" t="0" r="0" b="0"/>
              <a:pathLst>
                <a:path w="232791" h="277189">
                  <a:moveTo>
                    <a:pt x="95920" y="107147"/>
                  </a:moveTo>
                  <a:lnTo>
                    <a:pt x="118774" y="52102"/>
                  </a:lnTo>
                  <a:lnTo>
                    <a:pt x="118555" y="27310"/>
                  </a:lnTo>
                  <a:lnTo>
                    <a:pt x="114519" y="17658"/>
                  </a:lnTo>
                  <a:lnTo>
                    <a:pt x="100677" y="3813"/>
                  </a:lnTo>
                  <a:lnTo>
                    <a:pt x="79707" y="0"/>
                  </a:lnTo>
                  <a:lnTo>
                    <a:pt x="57128" y="3374"/>
                  </a:lnTo>
                  <a:lnTo>
                    <a:pt x="39295" y="12673"/>
                  </a:lnTo>
                  <a:lnTo>
                    <a:pt x="16101" y="36651"/>
                  </a:lnTo>
                  <a:lnTo>
                    <a:pt x="0" y="65982"/>
                  </a:lnTo>
                  <a:lnTo>
                    <a:pt x="1036" y="89631"/>
                  </a:lnTo>
                  <a:lnTo>
                    <a:pt x="4588" y="102489"/>
                  </a:lnTo>
                  <a:lnTo>
                    <a:pt x="10465" y="112230"/>
                  </a:lnTo>
                  <a:lnTo>
                    <a:pt x="26354" y="126174"/>
                  </a:lnTo>
                  <a:lnTo>
                    <a:pt x="35505" y="128020"/>
                  </a:lnTo>
                  <a:lnTo>
                    <a:pt x="55031" y="123833"/>
                  </a:lnTo>
                  <a:lnTo>
                    <a:pt x="72287" y="111054"/>
                  </a:lnTo>
                  <a:lnTo>
                    <a:pt x="102430" y="79843"/>
                  </a:lnTo>
                  <a:lnTo>
                    <a:pt x="107279" y="80755"/>
                  </a:lnTo>
                  <a:lnTo>
                    <a:pt x="110511" y="87213"/>
                  </a:lnTo>
                  <a:lnTo>
                    <a:pt x="123361" y="149625"/>
                  </a:lnTo>
                  <a:lnTo>
                    <a:pt x="126277" y="202791"/>
                  </a:lnTo>
                  <a:lnTo>
                    <a:pt x="130382" y="260744"/>
                  </a:lnTo>
                  <a:lnTo>
                    <a:pt x="132932" y="272716"/>
                  </a:lnTo>
                  <a:lnTo>
                    <a:pt x="135803" y="277188"/>
                  </a:lnTo>
                  <a:lnTo>
                    <a:pt x="138886" y="276659"/>
                  </a:lnTo>
                  <a:lnTo>
                    <a:pt x="165269" y="243723"/>
                  </a:lnTo>
                  <a:lnTo>
                    <a:pt x="202425" y="224289"/>
                  </a:lnTo>
                  <a:lnTo>
                    <a:pt x="232790" y="212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87335" y="2474197"/>
              <a:ext cx="124148" cy="142377"/>
            </a:xfrm>
            <a:custGeom>
              <a:avLst/>
              <a:gdLst/>
              <a:ahLst/>
              <a:cxnLst/>
              <a:rect l="0" t="0" r="0" b="0"/>
              <a:pathLst>
                <a:path w="124148" h="142377">
                  <a:moveTo>
                    <a:pt x="8333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7669" y="112768"/>
                  </a:lnTo>
                  <a:lnTo>
                    <a:pt x="18176" y="130447"/>
                  </a:lnTo>
                  <a:lnTo>
                    <a:pt x="26594" y="136098"/>
                  </a:lnTo>
                  <a:lnTo>
                    <a:pt x="48424" y="142376"/>
                  </a:lnTo>
                  <a:lnTo>
                    <a:pt x="58457" y="141710"/>
                  </a:lnTo>
                  <a:lnTo>
                    <a:pt x="75844" y="134732"/>
                  </a:lnTo>
                  <a:lnTo>
                    <a:pt x="98786" y="112060"/>
                  </a:lnTo>
                  <a:lnTo>
                    <a:pt x="117924" y="68062"/>
                  </a:lnTo>
                  <a:lnTo>
                    <a:pt x="124147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85181" y="2505782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8333" y="37478"/>
                  </a:lnTo>
                  <a:lnTo>
                    <a:pt x="12998" y="69206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74653" y="2389969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31585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58880" y="2442611"/>
              <a:ext cx="147400" cy="152982"/>
            </a:xfrm>
            <a:custGeom>
              <a:avLst/>
              <a:gdLst/>
              <a:ahLst/>
              <a:cxnLst/>
              <a:rect l="0" t="0" r="0" b="0"/>
              <a:pathLst>
                <a:path w="147400" h="152982">
                  <a:moveTo>
                    <a:pt x="0" y="73699"/>
                  </a:moveTo>
                  <a:lnTo>
                    <a:pt x="5590" y="56932"/>
                  </a:lnTo>
                  <a:lnTo>
                    <a:pt x="8406" y="55502"/>
                  </a:lnTo>
                  <a:lnTo>
                    <a:pt x="11453" y="58058"/>
                  </a:lnTo>
                  <a:lnTo>
                    <a:pt x="44215" y="116747"/>
                  </a:lnTo>
                  <a:lnTo>
                    <a:pt x="61324" y="147675"/>
                  </a:lnTo>
                  <a:lnTo>
                    <a:pt x="68959" y="152262"/>
                  </a:lnTo>
                  <a:lnTo>
                    <a:pt x="77558" y="152981"/>
                  </a:lnTo>
                  <a:lnTo>
                    <a:pt x="86800" y="151120"/>
                  </a:lnTo>
                  <a:lnTo>
                    <a:pt x="94132" y="146370"/>
                  </a:lnTo>
                  <a:lnTo>
                    <a:pt x="105397" y="131734"/>
                  </a:lnTo>
                  <a:lnTo>
                    <a:pt x="125895" y="72099"/>
                  </a:lnTo>
                  <a:lnTo>
                    <a:pt x="144241" y="1014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74823" y="2471684"/>
              <a:ext cx="194670" cy="181498"/>
            </a:xfrm>
            <a:custGeom>
              <a:avLst/>
              <a:gdLst/>
              <a:ahLst/>
              <a:cxnLst/>
              <a:rect l="0" t="0" r="0" b="0"/>
              <a:pathLst>
                <a:path w="194670" h="181498">
                  <a:moveTo>
                    <a:pt x="78856" y="97269"/>
                  </a:moveTo>
                  <a:lnTo>
                    <a:pt x="93510" y="53306"/>
                  </a:lnTo>
                  <a:lnTo>
                    <a:pt x="93947" y="33276"/>
                  </a:lnTo>
                  <a:lnTo>
                    <a:pt x="92426" y="23022"/>
                  </a:lnTo>
                  <a:lnTo>
                    <a:pt x="87903" y="15015"/>
                  </a:lnTo>
                  <a:lnTo>
                    <a:pt x="73518" y="3000"/>
                  </a:lnTo>
                  <a:lnTo>
                    <a:pt x="52307" y="0"/>
                  </a:lnTo>
                  <a:lnTo>
                    <a:pt x="40099" y="837"/>
                  </a:lnTo>
                  <a:lnTo>
                    <a:pt x="29621" y="6075"/>
                  </a:lnTo>
                  <a:lnTo>
                    <a:pt x="11740" y="24373"/>
                  </a:lnTo>
                  <a:lnTo>
                    <a:pt x="2233" y="51223"/>
                  </a:lnTo>
                  <a:lnTo>
                    <a:pt x="0" y="96104"/>
                  </a:lnTo>
                  <a:lnTo>
                    <a:pt x="5204" y="122487"/>
                  </a:lnTo>
                  <a:lnTo>
                    <a:pt x="15316" y="142012"/>
                  </a:lnTo>
                  <a:lnTo>
                    <a:pt x="23628" y="146985"/>
                  </a:lnTo>
                  <a:lnTo>
                    <a:pt x="45341" y="149391"/>
                  </a:lnTo>
                  <a:lnTo>
                    <a:pt x="67469" y="140321"/>
                  </a:lnTo>
                  <a:lnTo>
                    <a:pt x="104682" y="111492"/>
                  </a:lnTo>
                  <a:lnTo>
                    <a:pt x="121733" y="84716"/>
                  </a:lnTo>
                  <a:lnTo>
                    <a:pt x="124988" y="84221"/>
                  </a:lnTo>
                  <a:lnTo>
                    <a:pt x="136451" y="116095"/>
                  </a:lnTo>
                  <a:lnTo>
                    <a:pt x="161179" y="159193"/>
                  </a:lnTo>
                  <a:lnTo>
                    <a:pt x="194669" y="181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11606" y="2242570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5" y="174557"/>
                  </a:lnTo>
                  <a:lnTo>
                    <a:pt x="9878" y="231445"/>
                  </a:lnTo>
                  <a:lnTo>
                    <a:pt x="15989" y="287743"/>
                  </a:lnTo>
                  <a:lnTo>
                    <a:pt x="23509" y="34860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95215" y="2455044"/>
              <a:ext cx="115845" cy="156024"/>
            </a:xfrm>
            <a:custGeom>
              <a:avLst/>
              <a:gdLst/>
              <a:ahLst/>
              <a:cxnLst/>
              <a:rect l="0" t="0" r="0" b="0"/>
              <a:pathLst>
                <a:path w="115845" h="156024">
                  <a:moveTo>
                    <a:pt x="21676" y="40209"/>
                  </a:moveTo>
                  <a:lnTo>
                    <a:pt x="16087" y="56977"/>
                  </a:lnTo>
                  <a:lnTo>
                    <a:pt x="17950" y="60747"/>
                  </a:lnTo>
                  <a:lnTo>
                    <a:pt x="22701" y="62090"/>
                  </a:lnTo>
                  <a:lnTo>
                    <a:pt x="72547" y="59035"/>
                  </a:lnTo>
                  <a:lnTo>
                    <a:pt x="94588" y="50136"/>
                  </a:lnTo>
                  <a:lnTo>
                    <a:pt x="109843" y="35263"/>
                  </a:lnTo>
                  <a:lnTo>
                    <a:pt x="115549" y="26383"/>
                  </a:lnTo>
                  <a:lnTo>
                    <a:pt x="115844" y="18124"/>
                  </a:lnTo>
                  <a:lnTo>
                    <a:pt x="112530" y="10278"/>
                  </a:lnTo>
                  <a:lnTo>
                    <a:pt x="106812" y="2708"/>
                  </a:lnTo>
                  <a:lnTo>
                    <a:pt x="99490" y="0"/>
                  </a:lnTo>
                  <a:lnTo>
                    <a:pt x="91100" y="535"/>
                  </a:lnTo>
                  <a:lnTo>
                    <a:pt x="43340" y="17134"/>
                  </a:lnTo>
                  <a:lnTo>
                    <a:pt x="19386" y="35842"/>
                  </a:lnTo>
                  <a:lnTo>
                    <a:pt x="4670" y="53476"/>
                  </a:lnTo>
                  <a:lnTo>
                    <a:pt x="980" y="63092"/>
                  </a:lnTo>
                  <a:lnTo>
                    <a:pt x="0" y="83135"/>
                  </a:lnTo>
                  <a:lnTo>
                    <a:pt x="6024" y="114149"/>
                  </a:lnTo>
                  <a:lnTo>
                    <a:pt x="18229" y="131953"/>
                  </a:lnTo>
                  <a:lnTo>
                    <a:pt x="26397" y="139977"/>
                  </a:lnTo>
                  <a:lnTo>
                    <a:pt x="35352" y="144155"/>
                  </a:lnTo>
                  <a:lnTo>
                    <a:pt x="95375" y="156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74819" y="2495253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5589" y="62093"/>
                  </a:lnTo>
                  <a:lnTo>
                    <a:pt x="16788" y="113478"/>
                  </a:lnTo>
                  <a:lnTo>
                    <a:pt x="18622" y="145407"/>
                  </a:lnTo>
                  <a:lnTo>
                    <a:pt x="17094" y="143732"/>
                  </a:lnTo>
                  <a:lnTo>
                    <a:pt x="4157" y="102246"/>
                  </a:lnTo>
                  <a:lnTo>
                    <a:pt x="1848" y="77808"/>
                  </a:lnTo>
                  <a:lnTo>
                    <a:pt x="7060" y="57589"/>
                  </a:lnTo>
                  <a:lnTo>
                    <a:pt x="11726" y="48921"/>
                  </a:lnTo>
                  <a:lnTo>
                    <a:pt x="19515" y="44313"/>
                  </a:lnTo>
                  <a:lnTo>
                    <a:pt x="40649" y="42312"/>
                  </a:lnTo>
                  <a:lnTo>
                    <a:pt x="62520" y="48441"/>
                  </a:lnTo>
                  <a:lnTo>
                    <a:pt x="73265" y="53351"/>
                  </a:lnTo>
                  <a:lnTo>
                    <a:pt x="91444" y="71285"/>
                  </a:lnTo>
                  <a:lnTo>
                    <a:pt x="133460" y="128326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74860" y="2295212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5589" y="58617"/>
                  </a:lnTo>
                  <a:lnTo>
                    <a:pt x="9553" y="120027"/>
                  </a:lnTo>
                  <a:lnTo>
                    <a:pt x="10336" y="181550"/>
                  </a:lnTo>
                  <a:lnTo>
                    <a:pt x="13591" y="232387"/>
                  </a:lnTo>
                  <a:lnTo>
                    <a:pt x="25172" y="290789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64290" y="2442611"/>
              <a:ext cx="379027" cy="27196"/>
            </a:xfrm>
            <a:custGeom>
              <a:avLst/>
              <a:gdLst/>
              <a:ahLst/>
              <a:cxnLst/>
              <a:rect l="0" t="0" r="0" b="0"/>
              <a:pathLst>
                <a:path w="379027" h="27196">
                  <a:moveTo>
                    <a:pt x="379026" y="0"/>
                  </a:moveTo>
                  <a:lnTo>
                    <a:pt x="373437" y="16768"/>
                  </a:lnTo>
                  <a:lnTo>
                    <a:pt x="367111" y="21707"/>
                  </a:lnTo>
                  <a:lnTo>
                    <a:pt x="347604" y="27195"/>
                  </a:lnTo>
                  <a:lnTo>
                    <a:pt x="296953" y="23483"/>
                  </a:lnTo>
                  <a:lnTo>
                    <a:pt x="233528" y="15787"/>
                  </a:lnTo>
                  <a:lnTo>
                    <a:pt x="171908" y="11567"/>
                  </a:lnTo>
                  <a:lnTo>
                    <a:pt x="117226" y="9667"/>
                  </a:lnTo>
                  <a:lnTo>
                    <a:pt x="59291" y="22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99099" y="2263626"/>
              <a:ext cx="154829" cy="379028"/>
            </a:xfrm>
            <a:custGeom>
              <a:avLst/>
              <a:gdLst/>
              <a:ahLst/>
              <a:cxnLst/>
              <a:rect l="0" t="0" r="0" b="0"/>
              <a:pathLst>
                <a:path w="154829" h="379028">
                  <a:moveTo>
                    <a:pt x="39015" y="379027"/>
                  </a:moveTo>
                  <a:lnTo>
                    <a:pt x="44604" y="362259"/>
                  </a:lnTo>
                  <a:lnTo>
                    <a:pt x="44229" y="344668"/>
                  </a:lnTo>
                  <a:lnTo>
                    <a:pt x="38532" y="286028"/>
                  </a:lnTo>
                  <a:lnTo>
                    <a:pt x="27697" y="231281"/>
                  </a:lnTo>
                  <a:lnTo>
                    <a:pt x="10835" y="168628"/>
                  </a:lnTo>
                  <a:lnTo>
                    <a:pt x="0" y="112035"/>
                  </a:lnTo>
                  <a:lnTo>
                    <a:pt x="939" y="68291"/>
                  </a:lnTo>
                  <a:lnTo>
                    <a:pt x="3102" y="56056"/>
                  </a:lnTo>
                  <a:lnTo>
                    <a:pt x="8054" y="46730"/>
                  </a:lnTo>
                  <a:lnTo>
                    <a:pt x="22915" y="33247"/>
                  </a:lnTo>
                  <a:lnTo>
                    <a:pt x="51012" y="19080"/>
                  </a:lnTo>
                  <a:lnTo>
                    <a:pt x="74373" y="17449"/>
                  </a:lnTo>
                  <a:lnTo>
                    <a:pt x="99183" y="17114"/>
                  </a:lnTo>
                  <a:lnTo>
                    <a:pt x="1548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96000" y="2495253"/>
              <a:ext cx="136872" cy="34849"/>
            </a:xfrm>
            <a:custGeom>
              <a:avLst/>
              <a:gdLst/>
              <a:ahLst/>
              <a:cxnLst/>
              <a:rect l="0" t="0" r="0" b="0"/>
              <a:pathLst>
                <a:path w="136872" h="34849">
                  <a:moveTo>
                    <a:pt x="136871" y="0"/>
                  </a:moveTo>
                  <a:lnTo>
                    <a:pt x="110484" y="22877"/>
                  </a:lnTo>
                  <a:lnTo>
                    <a:pt x="87319" y="32785"/>
                  </a:lnTo>
                  <a:lnTo>
                    <a:pt x="64544" y="34848"/>
                  </a:lnTo>
                  <a:lnTo>
                    <a:pt x="14220" y="25950"/>
                  </a:lnTo>
                  <a:lnTo>
                    <a:pt x="9480" y="266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82010" y="2432082"/>
              <a:ext cx="77203" cy="247631"/>
            </a:xfrm>
            <a:custGeom>
              <a:avLst/>
              <a:gdLst/>
              <a:ahLst/>
              <a:cxnLst/>
              <a:rect l="0" t="0" r="0" b="0"/>
              <a:pathLst>
                <a:path w="77203" h="247631">
                  <a:moveTo>
                    <a:pt x="24560" y="126343"/>
                  </a:moveTo>
                  <a:lnTo>
                    <a:pt x="27679" y="169034"/>
                  </a:lnTo>
                  <a:lnTo>
                    <a:pt x="45890" y="231678"/>
                  </a:lnTo>
                  <a:lnTo>
                    <a:pt x="49309" y="242190"/>
                  </a:lnTo>
                  <a:lnTo>
                    <a:pt x="49248" y="246858"/>
                  </a:lnTo>
                  <a:lnTo>
                    <a:pt x="46868" y="247630"/>
                  </a:lnTo>
                  <a:lnTo>
                    <a:pt x="42941" y="245805"/>
                  </a:lnTo>
                  <a:lnTo>
                    <a:pt x="35459" y="234419"/>
                  </a:lnTo>
                  <a:lnTo>
                    <a:pt x="14063" y="178306"/>
                  </a:lnTo>
                  <a:lnTo>
                    <a:pt x="0" y="131147"/>
                  </a:lnTo>
                  <a:lnTo>
                    <a:pt x="645" y="90591"/>
                  </a:lnTo>
                  <a:lnTo>
                    <a:pt x="8472" y="69119"/>
                  </a:lnTo>
                  <a:lnTo>
                    <a:pt x="46053" y="21580"/>
                  </a:lnTo>
                  <a:lnTo>
                    <a:pt x="58679" y="9591"/>
                  </a:lnTo>
                  <a:lnTo>
                    <a:pt x="772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39541" y="2485477"/>
              <a:ext cx="140771" cy="167838"/>
            </a:xfrm>
            <a:custGeom>
              <a:avLst/>
              <a:gdLst/>
              <a:ahLst/>
              <a:cxnLst/>
              <a:rect l="0" t="0" r="0" b="0"/>
              <a:pathLst>
                <a:path w="140771" h="167838">
                  <a:moveTo>
                    <a:pt x="119712" y="51890"/>
                  </a:moveTo>
                  <a:lnTo>
                    <a:pt x="90404" y="7928"/>
                  </a:lnTo>
                  <a:lnTo>
                    <a:pt x="82626" y="2695"/>
                  </a:lnTo>
                  <a:lnTo>
                    <a:pt x="64626" y="0"/>
                  </a:lnTo>
                  <a:lnTo>
                    <a:pt x="44927" y="5821"/>
                  </a:lnTo>
                  <a:lnTo>
                    <a:pt x="34761" y="10649"/>
                  </a:lnTo>
                  <a:lnTo>
                    <a:pt x="20346" y="25372"/>
                  </a:lnTo>
                  <a:lnTo>
                    <a:pt x="5653" y="56511"/>
                  </a:lnTo>
                  <a:lnTo>
                    <a:pt x="0" y="80850"/>
                  </a:lnTo>
                  <a:lnTo>
                    <a:pt x="5902" y="125071"/>
                  </a:lnTo>
                  <a:lnTo>
                    <a:pt x="12979" y="145247"/>
                  </a:lnTo>
                  <a:lnTo>
                    <a:pt x="23922" y="162012"/>
                  </a:lnTo>
                  <a:lnTo>
                    <a:pt x="31286" y="166249"/>
                  </a:lnTo>
                  <a:lnTo>
                    <a:pt x="48826" y="167837"/>
                  </a:lnTo>
                  <a:lnTo>
                    <a:pt x="56078" y="163113"/>
                  </a:lnTo>
                  <a:lnTo>
                    <a:pt x="85713" y="109099"/>
                  </a:lnTo>
                  <a:lnTo>
                    <a:pt x="103335" y="64274"/>
                  </a:lnTo>
                  <a:lnTo>
                    <a:pt x="105284" y="65995"/>
                  </a:lnTo>
                  <a:lnTo>
                    <a:pt x="114003" y="96791"/>
                  </a:lnTo>
                  <a:lnTo>
                    <a:pt x="140770" y="13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30410" y="2468607"/>
              <a:ext cx="76244" cy="174047"/>
            </a:xfrm>
            <a:custGeom>
              <a:avLst/>
              <a:gdLst/>
              <a:ahLst/>
              <a:cxnLst/>
              <a:rect l="0" t="0" r="0" b="0"/>
              <a:pathLst>
                <a:path w="76244" h="174047">
                  <a:moveTo>
                    <a:pt x="76243" y="5590"/>
                  </a:moveTo>
                  <a:lnTo>
                    <a:pt x="59475" y="0"/>
                  </a:lnTo>
                  <a:lnTo>
                    <a:pt x="41885" y="376"/>
                  </a:lnTo>
                  <a:lnTo>
                    <a:pt x="32280" y="2114"/>
                  </a:lnTo>
                  <a:lnTo>
                    <a:pt x="24707" y="6782"/>
                  </a:lnTo>
                  <a:lnTo>
                    <a:pt x="13174" y="21327"/>
                  </a:lnTo>
                  <a:lnTo>
                    <a:pt x="103" y="54836"/>
                  </a:lnTo>
                  <a:lnTo>
                    <a:pt x="0" y="94401"/>
                  </a:lnTo>
                  <a:lnTo>
                    <a:pt x="7379" y="130170"/>
                  </a:lnTo>
                  <a:lnTo>
                    <a:pt x="12786" y="138946"/>
                  </a:lnTo>
                  <a:lnTo>
                    <a:pt x="28153" y="151817"/>
                  </a:lnTo>
                  <a:lnTo>
                    <a:pt x="76243" y="174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15231" y="2189927"/>
              <a:ext cx="28293" cy="379027"/>
            </a:xfrm>
            <a:custGeom>
              <a:avLst/>
              <a:gdLst/>
              <a:ahLst/>
              <a:cxnLst/>
              <a:rect l="0" t="0" r="0" b="0"/>
              <a:pathLst>
                <a:path w="28293" h="379027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9762" y="201200"/>
                  </a:lnTo>
                  <a:lnTo>
                    <a:pt x="15393" y="260436"/>
                  </a:lnTo>
                  <a:lnTo>
                    <a:pt x="17062" y="315032"/>
                  </a:lnTo>
                  <a:lnTo>
                    <a:pt x="20675" y="355775"/>
                  </a:lnTo>
                  <a:lnTo>
                    <a:pt x="2829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85595" y="2379440"/>
              <a:ext cx="221100" cy="15705"/>
            </a:xfrm>
            <a:custGeom>
              <a:avLst/>
              <a:gdLst/>
              <a:ahLst/>
              <a:cxnLst/>
              <a:rect l="0" t="0" r="0" b="0"/>
              <a:pathLst>
                <a:path w="221100" h="15705">
                  <a:moveTo>
                    <a:pt x="221099" y="10529"/>
                  </a:moveTo>
                  <a:lnTo>
                    <a:pt x="183621" y="2195"/>
                  </a:lnTo>
                  <a:lnTo>
                    <a:pt x="145653" y="3770"/>
                  </a:lnTo>
                  <a:lnTo>
                    <a:pt x="83046" y="15704"/>
                  </a:lnTo>
                  <a:lnTo>
                    <a:pt x="28796" y="87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61482" y="2505782"/>
              <a:ext cx="8384" cy="94757"/>
            </a:xfrm>
            <a:custGeom>
              <a:avLst/>
              <a:gdLst/>
              <a:ahLst/>
              <a:cxnLst/>
              <a:rect l="0" t="0" r="0" b="0"/>
              <a:pathLst>
                <a:path w="8384" h="94757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80394" y="231626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62346" y="2411026"/>
              <a:ext cx="118113" cy="180335"/>
            </a:xfrm>
            <a:custGeom>
              <a:avLst/>
              <a:gdLst/>
              <a:ahLst/>
              <a:cxnLst/>
              <a:rect l="0" t="0" r="0" b="0"/>
              <a:pathLst>
                <a:path w="118113" h="180335">
                  <a:moveTo>
                    <a:pt x="65446" y="0"/>
                  </a:moveTo>
                  <a:lnTo>
                    <a:pt x="15949" y="55087"/>
                  </a:lnTo>
                  <a:lnTo>
                    <a:pt x="738" y="90541"/>
                  </a:lnTo>
                  <a:lnTo>
                    <a:pt x="0" y="130682"/>
                  </a:lnTo>
                  <a:lnTo>
                    <a:pt x="10623" y="152057"/>
                  </a:lnTo>
                  <a:lnTo>
                    <a:pt x="18369" y="161033"/>
                  </a:lnTo>
                  <a:lnTo>
                    <a:pt x="39454" y="174125"/>
                  </a:lnTo>
                  <a:lnTo>
                    <a:pt x="51628" y="179254"/>
                  </a:lnTo>
                  <a:lnTo>
                    <a:pt x="63253" y="180334"/>
                  </a:lnTo>
                  <a:lnTo>
                    <a:pt x="85529" y="175295"/>
                  </a:lnTo>
                  <a:lnTo>
                    <a:pt x="104008" y="162136"/>
                  </a:lnTo>
                  <a:lnTo>
                    <a:pt x="112212" y="153714"/>
                  </a:lnTo>
                  <a:lnTo>
                    <a:pt x="116511" y="144590"/>
                  </a:lnTo>
                  <a:lnTo>
                    <a:pt x="118112" y="83208"/>
                  </a:lnTo>
                  <a:lnTo>
                    <a:pt x="111861" y="59988"/>
                  </a:lnTo>
                  <a:lnTo>
                    <a:pt x="101426" y="33761"/>
                  </a:lnTo>
                  <a:lnTo>
                    <a:pt x="9703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43606" y="2420931"/>
              <a:ext cx="147400" cy="167273"/>
            </a:xfrm>
            <a:custGeom>
              <a:avLst/>
              <a:gdLst/>
              <a:ahLst/>
              <a:cxnLst/>
              <a:rect l="0" t="0" r="0" b="0"/>
              <a:pathLst>
                <a:path w="147400" h="167273">
                  <a:moveTo>
                    <a:pt x="0" y="74322"/>
                  </a:moveTo>
                  <a:lnTo>
                    <a:pt x="16788" y="130537"/>
                  </a:lnTo>
                  <a:lnTo>
                    <a:pt x="18622" y="166368"/>
                  </a:lnTo>
                  <a:lnTo>
                    <a:pt x="17095" y="167272"/>
                  </a:lnTo>
                  <a:lnTo>
                    <a:pt x="14905" y="164365"/>
                  </a:lnTo>
                  <a:lnTo>
                    <a:pt x="7985" y="105172"/>
                  </a:lnTo>
                  <a:lnTo>
                    <a:pt x="4719" y="78675"/>
                  </a:lnTo>
                  <a:lnTo>
                    <a:pt x="7166" y="55200"/>
                  </a:lnTo>
                  <a:lnTo>
                    <a:pt x="20711" y="22253"/>
                  </a:lnTo>
                  <a:lnTo>
                    <a:pt x="36111" y="7117"/>
                  </a:lnTo>
                  <a:lnTo>
                    <a:pt x="45131" y="1443"/>
                  </a:lnTo>
                  <a:lnTo>
                    <a:pt x="54653" y="0"/>
                  </a:lnTo>
                  <a:lnTo>
                    <a:pt x="74593" y="4635"/>
                  </a:lnTo>
                  <a:lnTo>
                    <a:pt x="99961" y="20399"/>
                  </a:lnTo>
                  <a:lnTo>
                    <a:pt x="122294" y="51066"/>
                  </a:lnTo>
                  <a:lnTo>
                    <a:pt x="138141" y="89789"/>
                  </a:lnTo>
                  <a:lnTo>
                    <a:pt x="145570" y="136606"/>
                  </a:lnTo>
                  <a:lnTo>
                    <a:pt x="146180" y="136902"/>
                  </a:lnTo>
                  <a:lnTo>
                    <a:pt x="147399" y="126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58956" y="2394359"/>
              <a:ext cx="162386" cy="206180"/>
            </a:xfrm>
            <a:custGeom>
              <a:avLst/>
              <a:gdLst/>
              <a:ahLst/>
              <a:cxnLst/>
              <a:rect l="0" t="0" r="0" b="0"/>
              <a:pathLst>
                <a:path w="162386" h="206180">
                  <a:moveTo>
                    <a:pt x="100505" y="27195"/>
                  </a:moveTo>
                  <a:lnTo>
                    <a:pt x="94916" y="10427"/>
                  </a:lnTo>
                  <a:lnTo>
                    <a:pt x="88591" y="5488"/>
                  </a:lnTo>
                  <a:lnTo>
                    <a:pt x="69083" y="0"/>
                  </a:lnTo>
                  <a:lnTo>
                    <a:pt x="37383" y="2500"/>
                  </a:lnTo>
                  <a:lnTo>
                    <a:pt x="19418" y="10760"/>
                  </a:lnTo>
                  <a:lnTo>
                    <a:pt x="11353" y="16238"/>
                  </a:lnTo>
                  <a:lnTo>
                    <a:pt x="5975" y="24570"/>
                  </a:lnTo>
                  <a:lnTo>
                    <a:pt x="0" y="46305"/>
                  </a:lnTo>
                  <a:lnTo>
                    <a:pt x="746" y="56313"/>
                  </a:lnTo>
                  <a:lnTo>
                    <a:pt x="7815" y="73671"/>
                  </a:lnTo>
                  <a:lnTo>
                    <a:pt x="21874" y="86066"/>
                  </a:lnTo>
                  <a:lnTo>
                    <a:pt x="30538" y="91009"/>
                  </a:lnTo>
                  <a:lnTo>
                    <a:pt x="49521" y="93381"/>
                  </a:lnTo>
                  <a:lnTo>
                    <a:pt x="69657" y="92876"/>
                  </a:lnTo>
                  <a:lnTo>
                    <a:pt x="100723" y="100338"/>
                  </a:lnTo>
                  <a:lnTo>
                    <a:pt x="153177" y="129822"/>
                  </a:lnTo>
                  <a:lnTo>
                    <a:pt x="159016" y="137727"/>
                  </a:lnTo>
                  <a:lnTo>
                    <a:pt x="161739" y="146506"/>
                  </a:lnTo>
                  <a:lnTo>
                    <a:pt x="162385" y="155869"/>
                  </a:lnTo>
                  <a:lnTo>
                    <a:pt x="156862" y="172511"/>
                  </a:lnTo>
                  <a:lnTo>
                    <a:pt x="152115" y="180224"/>
                  </a:lnTo>
                  <a:lnTo>
                    <a:pt x="145440" y="184197"/>
                  </a:lnTo>
                  <a:lnTo>
                    <a:pt x="82117" y="196624"/>
                  </a:lnTo>
                  <a:lnTo>
                    <a:pt x="58391" y="206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336187" y="3074321"/>
            <a:ext cx="1727814" cy="473783"/>
            <a:chOff x="2336187" y="3074321"/>
            <a:chExt cx="1727814" cy="473783"/>
          </a:xfrm>
        </p:grpSpPr>
        <p:sp>
          <p:nvSpPr>
            <p:cNvPr id="96" name="Freeform 95"/>
            <p:cNvSpPr/>
            <p:nvPr/>
          </p:nvSpPr>
          <p:spPr>
            <a:xfrm>
              <a:off x="2336187" y="3177105"/>
              <a:ext cx="237021" cy="370999"/>
            </a:xfrm>
            <a:custGeom>
              <a:avLst/>
              <a:gdLst/>
              <a:ahLst/>
              <a:cxnLst/>
              <a:rect l="0" t="0" r="0" b="0"/>
              <a:pathLst>
                <a:path w="237021" h="370999">
                  <a:moveTo>
                    <a:pt x="64310" y="13029"/>
                  </a:moveTo>
                  <a:lnTo>
                    <a:pt x="40263" y="22605"/>
                  </a:lnTo>
                  <a:lnTo>
                    <a:pt x="4717" y="52433"/>
                  </a:lnTo>
                  <a:lnTo>
                    <a:pt x="1185" y="53336"/>
                  </a:lnTo>
                  <a:lnTo>
                    <a:pt x="0" y="50429"/>
                  </a:lnTo>
                  <a:lnTo>
                    <a:pt x="379" y="44982"/>
                  </a:lnTo>
                  <a:lnTo>
                    <a:pt x="12092" y="20547"/>
                  </a:lnTo>
                  <a:lnTo>
                    <a:pt x="30184" y="7402"/>
                  </a:lnTo>
                  <a:lnTo>
                    <a:pt x="52652" y="0"/>
                  </a:lnTo>
                  <a:lnTo>
                    <a:pt x="98792" y="4780"/>
                  </a:lnTo>
                  <a:lnTo>
                    <a:pt x="122919" y="11703"/>
                  </a:lnTo>
                  <a:lnTo>
                    <a:pt x="141441" y="22578"/>
                  </a:lnTo>
                  <a:lnTo>
                    <a:pt x="147316" y="32264"/>
                  </a:lnTo>
                  <a:lnTo>
                    <a:pt x="153844" y="58623"/>
                  </a:lnTo>
                  <a:lnTo>
                    <a:pt x="151930" y="100758"/>
                  </a:lnTo>
                  <a:lnTo>
                    <a:pt x="143806" y="122600"/>
                  </a:lnTo>
                  <a:lnTo>
                    <a:pt x="138365" y="131700"/>
                  </a:lnTo>
                  <a:lnTo>
                    <a:pt x="122959" y="144930"/>
                  </a:lnTo>
                  <a:lnTo>
                    <a:pt x="113938" y="150096"/>
                  </a:lnTo>
                  <a:lnTo>
                    <a:pt x="94556" y="152717"/>
                  </a:lnTo>
                  <a:lnTo>
                    <a:pt x="84474" y="151778"/>
                  </a:lnTo>
                  <a:lnTo>
                    <a:pt x="81262" y="149982"/>
                  </a:lnTo>
                  <a:lnTo>
                    <a:pt x="82630" y="147615"/>
                  </a:lnTo>
                  <a:lnTo>
                    <a:pt x="87052" y="144867"/>
                  </a:lnTo>
                  <a:lnTo>
                    <a:pt x="92339" y="145375"/>
                  </a:lnTo>
                  <a:lnTo>
                    <a:pt x="113299" y="154928"/>
                  </a:lnTo>
                  <a:lnTo>
                    <a:pt x="135606" y="157984"/>
                  </a:lnTo>
                  <a:lnTo>
                    <a:pt x="154879" y="168700"/>
                  </a:lnTo>
                  <a:lnTo>
                    <a:pt x="207954" y="219958"/>
                  </a:lnTo>
                  <a:lnTo>
                    <a:pt x="231809" y="274953"/>
                  </a:lnTo>
                  <a:lnTo>
                    <a:pt x="237020" y="296726"/>
                  </a:lnTo>
                  <a:lnTo>
                    <a:pt x="235437" y="318101"/>
                  </a:lnTo>
                  <a:lnTo>
                    <a:pt x="227714" y="336180"/>
                  </a:lnTo>
                  <a:lnTo>
                    <a:pt x="222379" y="344277"/>
                  </a:lnTo>
                  <a:lnTo>
                    <a:pt x="207093" y="356392"/>
                  </a:lnTo>
                  <a:lnTo>
                    <a:pt x="187430" y="364507"/>
                  </a:lnTo>
                  <a:lnTo>
                    <a:pt x="151223" y="367905"/>
                  </a:lnTo>
                  <a:lnTo>
                    <a:pt x="103835" y="365405"/>
                  </a:lnTo>
                  <a:lnTo>
                    <a:pt x="53782" y="370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95295" y="3453347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10385" y="3141883"/>
              <a:ext cx="314331" cy="258822"/>
            </a:xfrm>
            <a:custGeom>
              <a:avLst/>
              <a:gdLst/>
              <a:ahLst/>
              <a:cxnLst/>
              <a:rect l="0" t="0" r="0" b="0"/>
              <a:pathLst>
                <a:path w="314331" h="258822">
                  <a:moveTo>
                    <a:pt x="184993" y="27194"/>
                  </a:moveTo>
                  <a:lnTo>
                    <a:pt x="179404" y="10427"/>
                  </a:lnTo>
                  <a:lnTo>
                    <a:pt x="171908" y="5488"/>
                  </a:lnTo>
                  <a:lnTo>
                    <a:pt x="147982" y="0"/>
                  </a:lnTo>
                  <a:lnTo>
                    <a:pt x="107216" y="2499"/>
                  </a:lnTo>
                  <a:lnTo>
                    <a:pt x="65501" y="16238"/>
                  </a:lnTo>
                  <a:lnTo>
                    <a:pt x="26296" y="41841"/>
                  </a:lnTo>
                  <a:lnTo>
                    <a:pt x="10735" y="55541"/>
                  </a:lnTo>
                  <a:lnTo>
                    <a:pt x="2260" y="75668"/>
                  </a:lnTo>
                  <a:lnTo>
                    <a:pt x="0" y="87586"/>
                  </a:lnTo>
                  <a:lnTo>
                    <a:pt x="3728" y="110187"/>
                  </a:lnTo>
                  <a:lnTo>
                    <a:pt x="7998" y="121127"/>
                  </a:lnTo>
                  <a:lnTo>
                    <a:pt x="22100" y="136403"/>
                  </a:lnTo>
                  <a:lnTo>
                    <a:pt x="30775" y="142114"/>
                  </a:lnTo>
                  <a:lnTo>
                    <a:pt x="65339" y="150152"/>
                  </a:lnTo>
                  <a:lnTo>
                    <a:pt x="88530" y="145793"/>
                  </a:lnTo>
                  <a:lnTo>
                    <a:pt x="111705" y="138397"/>
                  </a:lnTo>
                  <a:lnTo>
                    <a:pt x="167830" y="133648"/>
                  </a:lnTo>
                  <a:lnTo>
                    <a:pt x="229306" y="132710"/>
                  </a:lnTo>
                  <a:lnTo>
                    <a:pt x="266753" y="138137"/>
                  </a:lnTo>
                  <a:lnTo>
                    <a:pt x="294486" y="152743"/>
                  </a:lnTo>
                  <a:lnTo>
                    <a:pt x="306966" y="168391"/>
                  </a:lnTo>
                  <a:lnTo>
                    <a:pt x="311932" y="177477"/>
                  </a:lnTo>
                  <a:lnTo>
                    <a:pt x="314330" y="196932"/>
                  </a:lnTo>
                  <a:lnTo>
                    <a:pt x="313331" y="207033"/>
                  </a:lnTo>
                  <a:lnTo>
                    <a:pt x="302864" y="224496"/>
                  </a:lnTo>
                  <a:lnTo>
                    <a:pt x="286513" y="238886"/>
                  </a:lnTo>
                  <a:lnTo>
                    <a:pt x="267547" y="249181"/>
                  </a:lnTo>
                  <a:lnTo>
                    <a:pt x="211135" y="256917"/>
                  </a:lnTo>
                  <a:lnTo>
                    <a:pt x="156838" y="258445"/>
                  </a:lnTo>
                  <a:lnTo>
                    <a:pt x="121822" y="258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32207" y="3400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21127" y="3305125"/>
              <a:ext cx="156307" cy="120578"/>
            </a:xfrm>
            <a:custGeom>
              <a:avLst/>
              <a:gdLst/>
              <a:ahLst/>
              <a:cxnLst/>
              <a:rect l="0" t="0" r="0" b="0"/>
              <a:pathLst>
                <a:path w="156307" h="120578">
                  <a:moveTo>
                    <a:pt x="90106" y="21880"/>
                  </a:moveTo>
                  <a:lnTo>
                    <a:pt x="84517" y="5112"/>
                  </a:lnTo>
                  <a:lnTo>
                    <a:pt x="79361" y="1343"/>
                  </a:lnTo>
                  <a:lnTo>
                    <a:pt x="72414" y="0"/>
                  </a:lnTo>
                  <a:lnTo>
                    <a:pt x="64273" y="274"/>
                  </a:lnTo>
                  <a:lnTo>
                    <a:pt x="36048" y="11839"/>
                  </a:lnTo>
                  <a:lnTo>
                    <a:pt x="11047" y="35673"/>
                  </a:lnTo>
                  <a:lnTo>
                    <a:pt x="2326" y="58035"/>
                  </a:lnTo>
                  <a:lnTo>
                    <a:pt x="0" y="70550"/>
                  </a:lnTo>
                  <a:lnTo>
                    <a:pt x="3656" y="93814"/>
                  </a:lnTo>
                  <a:lnTo>
                    <a:pt x="7906" y="104931"/>
                  </a:lnTo>
                  <a:lnTo>
                    <a:pt x="15419" y="112342"/>
                  </a:lnTo>
                  <a:lnTo>
                    <a:pt x="36244" y="120577"/>
                  </a:lnTo>
                  <a:lnTo>
                    <a:pt x="74277" y="119624"/>
                  </a:lnTo>
                  <a:lnTo>
                    <a:pt x="109592" y="106343"/>
                  </a:lnTo>
                  <a:lnTo>
                    <a:pt x="136694" y="87590"/>
                  </a:lnTo>
                  <a:lnTo>
                    <a:pt x="153952" y="61627"/>
                  </a:lnTo>
                  <a:lnTo>
                    <a:pt x="156306" y="41885"/>
                  </a:lnTo>
                  <a:lnTo>
                    <a:pt x="153453" y="23752"/>
                  </a:lnTo>
                  <a:lnTo>
                    <a:pt x="142748" y="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72453" y="3074321"/>
              <a:ext cx="17765" cy="315856"/>
            </a:xfrm>
            <a:custGeom>
              <a:avLst/>
              <a:gdLst/>
              <a:ahLst/>
              <a:cxnLst/>
              <a:rect l="0" t="0" r="0" b="0"/>
              <a:pathLst>
                <a:path w="17765" h="315856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3062" y="110934"/>
                  </a:lnTo>
                  <a:lnTo>
                    <a:pt x="1429" y="163203"/>
                  </a:lnTo>
                  <a:lnTo>
                    <a:pt x="8635" y="212133"/>
                  </a:lnTo>
                  <a:lnTo>
                    <a:pt x="15961" y="275479"/>
                  </a:lnTo>
                  <a:lnTo>
                    <a:pt x="1776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53388" y="3221720"/>
              <a:ext cx="115815" cy="166192"/>
            </a:xfrm>
            <a:custGeom>
              <a:avLst/>
              <a:gdLst/>
              <a:ahLst/>
              <a:cxnLst/>
              <a:rect l="0" t="0" r="0" b="0"/>
              <a:pathLst>
                <a:path w="115815" h="166192">
                  <a:moveTo>
                    <a:pt x="0" y="0"/>
                  </a:moveTo>
                  <a:lnTo>
                    <a:pt x="0" y="22357"/>
                  </a:lnTo>
                  <a:lnTo>
                    <a:pt x="23720" y="84342"/>
                  </a:lnTo>
                  <a:lnTo>
                    <a:pt x="59806" y="147211"/>
                  </a:lnTo>
                  <a:lnTo>
                    <a:pt x="71814" y="163304"/>
                  </a:lnTo>
                  <a:lnTo>
                    <a:pt x="78292" y="166191"/>
                  </a:lnTo>
                  <a:lnTo>
                    <a:pt x="84950" y="165776"/>
                  </a:lnTo>
                  <a:lnTo>
                    <a:pt x="91728" y="163160"/>
                  </a:lnTo>
                  <a:lnTo>
                    <a:pt x="102380" y="150894"/>
                  </a:lnTo>
                  <a:lnTo>
                    <a:pt x="106858" y="142710"/>
                  </a:lnTo>
                  <a:lnTo>
                    <a:pt x="108714" y="124258"/>
                  </a:lnTo>
                  <a:lnTo>
                    <a:pt x="106906" y="66189"/>
                  </a:lnTo>
                  <a:lnTo>
                    <a:pt x="113708" y="2477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38807" y="3142500"/>
              <a:ext cx="225194" cy="237148"/>
            </a:xfrm>
            <a:custGeom>
              <a:avLst/>
              <a:gdLst/>
              <a:ahLst/>
              <a:cxnLst/>
              <a:rect l="0" t="0" r="0" b="0"/>
              <a:pathLst>
                <a:path w="225194" h="237148">
                  <a:moveTo>
                    <a:pt x="25151" y="89748"/>
                  </a:moveTo>
                  <a:lnTo>
                    <a:pt x="30740" y="106516"/>
                  </a:lnTo>
                  <a:lnTo>
                    <a:pt x="37066" y="111456"/>
                  </a:lnTo>
                  <a:lnTo>
                    <a:pt x="56573" y="116944"/>
                  </a:lnTo>
                  <a:lnTo>
                    <a:pt x="88274" y="114444"/>
                  </a:lnTo>
                  <a:lnTo>
                    <a:pt x="129257" y="101949"/>
                  </a:lnTo>
                  <a:lnTo>
                    <a:pt x="168423" y="71497"/>
                  </a:lnTo>
                  <a:lnTo>
                    <a:pt x="172139" y="62373"/>
                  </a:lnTo>
                  <a:lnTo>
                    <a:pt x="173147" y="39757"/>
                  </a:lnTo>
                  <a:lnTo>
                    <a:pt x="166577" y="20347"/>
                  </a:lnTo>
                  <a:lnTo>
                    <a:pt x="161549" y="11895"/>
                  </a:lnTo>
                  <a:lnTo>
                    <a:pt x="153517" y="6261"/>
                  </a:lnTo>
                  <a:lnTo>
                    <a:pt x="132116" y="0"/>
                  </a:lnTo>
                  <a:lnTo>
                    <a:pt x="88170" y="2065"/>
                  </a:lnTo>
                  <a:lnTo>
                    <a:pt x="61348" y="13343"/>
                  </a:lnTo>
                  <a:lnTo>
                    <a:pt x="21123" y="43590"/>
                  </a:lnTo>
                  <a:lnTo>
                    <a:pt x="11663" y="64164"/>
                  </a:lnTo>
                  <a:lnTo>
                    <a:pt x="0" y="109911"/>
                  </a:lnTo>
                  <a:lnTo>
                    <a:pt x="2665" y="131465"/>
                  </a:lnTo>
                  <a:lnTo>
                    <a:pt x="17318" y="160211"/>
                  </a:lnTo>
                  <a:lnTo>
                    <a:pt x="51243" y="198117"/>
                  </a:lnTo>
                  <a:lnTo>
                    <a:pt x="69503" y="212391"/>
                  </a:lnTo>
                  <a:lnTo>
                    <a:pt x="92436" y="220295"/>
                  </a:lnTo>
                  <a:lnTo>
                    <a:pt x="150876" y="225370"/>
                  </a:lnTo>
                  <a:lnTo>
                    <a:pt x="212171" y="234788"/>
                  </a:lnTo>
                  <a:lnTo>
                    <a:pt x="225193" y="237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470170" y="3863958"/>
            <a:ext cx="1857043" cy="621183"/>
            <a:chOff x="2470170" y="3863958"/>
            <a:chExt cx="1857043" cy="621183"/>
          </a:xfrm>
        </p:grpSpPr>
        <p:sp>
          <p:nvSpPr>
            <p:cNvPr id="105" name="Freeform 104"/>
            <p:cNvSpPr/>
            <p:nvPr/>
          </p:nvSpPr>
          <p:spPr>
            <a:xfrm>
              <a:off x="2636587" y="3969243"/>
              <a:ext cx="16595" cy="305328"/>
            </a:xfrm>
            <a:custGeom>
              <a:avLst/>
              <a:gdLst/>
              <a:ahLst/>
              <a:cxnLst/>
              <a:rect l="0" t="0" r="0" b="0"/>
              <a:pathLst>
                <a:path w="16595" h="305328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6186"/>
                  </a:lnTo>
                  <a:lnTo>
                    <a:pt x="15040" y="197213"/>
                  </a:lnTo>
                  <a:lnTo>
                    <a:pt x="16134" y="249376"/>
                  </a:lnTo>
                  <a:lnTo>
                    <a:pt x="1659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70170" y="4032414"/>
              <a:ext cx="204069" cy="134234"/>
            </a:xfrm>
            <a:custGeom>
              <a:avLst/>
              <a:gdLst/>
              <a:ahLst/>
              <a:cxnLst/>
              <a:rect l="0" t="0" r="0" b="0"/>
              <a:pathLst>
                <a:path w="204069" h="134234">
                  <a:moveTo>
                    <a:pt x="204068" y="63171"/>
                  </a:moveTo>
                  <a:lnTo>
                    <a:pt x="151040" y="77825"/>
                  </a:lnTo>
                  <a:lnTo>
                    <a:pt x="103170" y="99774"/>
                  </a:lnTo>
                  <a:lnTo>
                    <a:pt x="55629" y="127970"/>
                  </a:lnTo>
                  <a:lnTo>
                    <a:pt x="19186" y="134233"/>
                  </a:lnTo>
                  <a:lnTo>
                    <a:pt x="10623" y="130433"/>
                  </a:lnTo>
                  <a:lnTo>
                    <a:pt x="4915" y="123220"/>
                  </a:lnTo>
                  <a:lnTo>
                    <a:pt x="1109" y="113732"/>
                  </a:lnTo>
                  <a:lnTo>
                    <a:pt x="0" y="93832"/>
                  </a:lnTo>
                  <a:lnTo>
                    <a:pt x="4577" y="73289"/>
                  </a:lnTo>
                  <a:lnTo>
                    <a:pt x="27510" y="15414"/>
                  </a:lnTo>
                  <a:lnTo>
                    <a:pt x="31380" y="7937"/>
                  </a:lnTo>
                  <a:lnTo>
                    <a:pt x="35131" y="4121"/>
                  </a:lnTo>
                  <a:lnTo>
                    <a:pt x="461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79523" y="422192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14408" y="3939853"/>
              <a:ext cx="235327" cy="253005"/>
            </a:xfrm>
            <a:custGeom>
              <a:avLst/>
              <a:gdLst/>
              <a:ahLst/>
              <a:cxnLst/>
              <a:rect l="0" t="0" r="0" b="0"/>
              <a:pathLst>
                <a:path w="235327" h="253005">
                  <a:moveTo>
                    <a:pt x="149384" y="8333"/>
                  </a:moveTo>
                  <a:lnTo>
                    <a:pt x="111906" y="0"/>
                  </a:lnTo>
                  <a:lnTo>
                    <a:pt x="77059" y="1575"/>
                  </a:lnTo>
                  <a:lnTo>
                    <a:pt x="56408" y="7669"/>
                  </a:lnTo>
                  <a:lnTo>
                    <a:pt x="16720" y="37246"/>
                  </a:lnTo>
                  <a:lnTo>
                    <a:pt x="762" y="68893"/>
                  </a:lnTo>
                  <a:lnTo>
                    <a:pt x="0" y="79122"/>
                  </a:lnTo>
                  <a:lnTo>
                    <a:pt x="5393" y="96726"/>
                  </a:lnTo>
                  <a:lnTo>
                    <a:pt x="21582" y="119792"/>
                  </a:lnTo>
                  <a:lnTo>
                    <a:pt x="40721" y="128061"/>
                  </a:lnTo>
                  <a:lnTo>
                    <a:pt x="64825" y="130565"/>
                  </a:lnTo>
                  <a:lnTo>
                    <a:pt x="118427" y="128881"/>
                  </a:lnTo>
                  <a:lnTo>
                    <a:pt x="144984" y="135609"/>
                  </a:lnTo>
                  <a:lnTo>
                    <a:pt x="207037" y="172709"/>
                  </a:lnTo>
                  <a:lnTo>
                    <a:pt x="224920" y="190184"/>
                  </a:lnTo>
                  <a:lnTo>
                    <a:pt x="231327" y="199757"/>
                  </a:lnTo>
                  <a:lnTo>
                    <a:pt x="235326" y="219752"/>
                  </a:lnTo>
                  <a:lnTo>
                    <a:pt x="234755" y="229998"/>
                  </a:lnTo>
                  <a:lnTo>
                    <a:pt x="229695" y="237998"/>
                  </a:lnTo>
                  <a:lnTo>
                    <a:pt x="211594" y="250007"/>
                  </a:lnTo>
                  <a:lnTo>
                    <a:pt x="191071" y="253004"/>
                  </a:lnTo>
                  <a:lnTo>
                    <a:pt x="131564" y="249650"/>
                  </a:lnTo>
                  <a:lnTo>
                    <a:pt x="75685" y="239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42777" y="4106114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4654" y="62092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21720" y="3979772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31585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33920" y="4085351"/>
              <a:ext cx="172070" cy="108577"/>
            </a:xfrm>
            <a:custGeom>
              <a:avLst/>
              <a:gdLst/>
              <a:ahLst/>
              <a:cxnLst/>
              <a:rect l="0" t="0" r="0" b="0"/>
              <a:pathLst>
                <a:path w="172070" h="108577">
                  <a:moveTo>
                    <a:pt x="14142" y="20763"/>
                  </a:moveTo>
                  <a:lnTo>
                    <a:pt x="17261" y="63454"/>
                  </a:lnTo>
                  <a:lnTo>
                    <a:pt x="29760" y="108576"/>
                  </a:lnTo>
                  <a:lnTo>
                    <a:pt x="10283" y="45667"/>
                  </a:lnTo>
                  <a:lnTo>
                    <a:pt x="0" y="11374"/>
                  </a:lnTo>
                  <a:lnTo>
                    <a:pt x="2375" y="5145"/>
                  </a:lnTo>
                  <a:lnTo>
                    <a:pt x="8637" y="2162"/>
                  </a:lnTo>
                  <a:lnTo>
                    <a:pt x="17490" y="1343"/>
                  </a:lnTo>
                  <a:lnTo>
                    <a:pt x="33568" y="6673"/>
                  </a:lnTo>
                  <a:lnTo>
                    <a:pt x="41130" y="11369"/>
                  </a:lnTo>
                  <a:lnTo>
                    <a:pt x="52653" y="25946"/>
                  </a:lnTo>
                  <a:lnTo>
                    <a:pt x="57364" y="34747"/>
                  </a:lnTo>
                  <a:lnTo>
                    <a:pt x="61674" y="37105"/>
                  </a:lnTo>
                  <a:lnTo>
                    <a:pt x="65717" y="35167"/>
                  </a:lnTo>
                  <a:lnTo>
                    <a:pt x="86201" y="6841"/>
                  </a:lnTo>
                  <a:lnTo>
                    <a:pt x="93766" y="2123"/>
                  </a:lnTo>
                  <a:lnTo>
                    <a:pt x="111532" y="0"/>
                  </a:lnTo>
                  <a:lnTo>
                    <a:pt x="128006" y="6076"/>
                  </a:lnTo>
                  <a:lnTo>
                    <a:pt x="157646" y="29040"/>
                  </a:lnTo>
                  <a:lnTo>
                    <a:pt x="165659" y="48618"/>
                  </a:lnTo>
                  <a:lnTo>
                    <a:pt x="170170" y="70350"/>
                  </a:lnTo>
                  <a:lnTo>
                    <a:pt x="172069" y="73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05685" y="4053320"/>
              <a:ext cx="143693" cy="271685"/>
            </a:xfrm>
            <a:custGeom>
              <a:avLst/>
              <a:gdLst/>
              <a:ahLst/>
              <a:cxnLst/>
              <a:rect l="0" t="0" r="0" b="0"/>
              <a:pathLst>
                <a:path w="143693" h="271685">
                  <a:moveTo>
                    <a:pt x="5589" y="73851"/>
                  </a:moveTo>
                  <a:lnTo>
                    <a:pt x="0" y="90618"/>
                  </a:lnTo>
                  <a:lnTo>
                    <a:pt x="375" y="108209"/>
                  </a:lnTo>
                  <a:lnTo>
                    <a:pt x="13308" y="159614"/>
                  </a:lnTo>
                  <a:lnTo>
                    <a:pt x="23665" y="211718"/>
                  </a:lnTo>
                  <a:lnTo>
                    <a:pt x="31646" y="267070"/>
                  </a:lnTo>
                  <a:lnTo>
                    <a:pt x="33489" y="271684"/>
                  </a:lnTo>
                  <a:lnTo>
                    <a:pt x="34717" y="270080"/>
                  </a:lnTo>
                  <a:lnTo>
                    <a:pt x="35537" y="264332"/>
                  </a:lnTo>
                  <a:lnTo>
                    <a:pt x="27966" y="204292"/>
                  </a:lnTo>
                  <a:lnTo>
                    <a:pt x="18487" y="144971"/>
                  </a:lnTo>
                  <a:lnTo>
                    <a:pt x="8024" y="85426"/>
                  </a:lnTo>
                  <a:lnTo>
                    <a:pt x="592" y="53104"/>
                  </a:lnTo>
                  <a:lnTo>
                    <a:pt x="2588" y="31874"/>
                  </a:lnTo>
                  <a:lnTo>
                    <a:pt x="10495" y="13860"/>
                  </a:lnTo>
                  <a:lnTo>
                    <a:pt x="15878" y="5781"/>
                  </a:lnTo>
                  <a:lnTo>
                    <a:pt x="24147" y="1565"/>
                  </a:lnTo>
                  <a:lnTo>
                    <a:pt x="45813" y="0"/>
                  </a:lnTo>
                  <a:lnTo>
                    <a:pt x="78729" y="5695"/>
                  </a:lnTo>
                  <a:lnTo>
                    <a:pt x="96977" y="17823"/>
                  </a:lnTo>
                  <a:lnTo>
                    <a:pt x="133827" y="57027"/>
                  </a:lnTo>
                  <a:lnTo>
                    <a:pt x="143692" y="75732"/>
                  </a:lnTo>
                  <a:lnTo>
                    <a:pt x="142112" y="83294"/>
                  </a:lnTo>
                  <a:lnTo>
                    <a:pt x="136379" y="89505"/>
                  </a:lnTo>
                  <a:lnTo>
                    <a:pt x="127877" y="94815"/>
                  </a:lnTo>
                  <a:lnTo>
                    <a:pt x="109072" y="97596"/>
                  </a:lnTo>
                  <a:lnTo>
                    <a:pt x="53784" y="86811"/>
                  </a:lnTo>
                  <a:lnTo>
                    <a:pt x="37175" y="84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02982" y="3863958"/>
              <a:ext cx="29392" cy="294799"/>
            </a:xfrm>
            <a:custGeom>
              <a:avLst/>
              <a:gdLst/>
              <a:ahLst/>
              <a:cxnLst/>
              <a:rect l="0" t="0" r="0" b="0"/>
              <a:pathLst>
                <a:path w="29392" h="294799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15305" y="195625"/>
                  </a:lnTo>
                  <a:lnTo>
                    <a:pt x="21279" y="249385"/>
                  </a:lnTo>
                  <a:lnTo>
                    <a:pt x="2939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927129" y="4074528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8333" y="34359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937658" y="394818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56711" y="3889275"/>
              <a:ext cx="123103" cy="256094"/>
            </a:xfrm>
            <a:custGeom>
              <a:avLst/>
              <a:gdLst/>
              <a:ahLst/>
              <a:cxnLst/>
              <a:rect l="0" t="0" r="0" b="0"/>
              <a:pathLst>
                <a:path w="123103" h="256094">
                  <a:moveTo>
                    <a:pt x="49403" y="237896"/>
                  </a:moveTo>
                  <a:lnTo>
                    <a:pt x="43813" y="254663"/>
                  </a:lnTo>
                  <a:lnTo>
                    <a:pt x="40997" y="256093"/>
                  </a:lnTo>
                  <a:lnTo>
                    <a:pt x="37950" y="253537"/>
                  </a:lnTo>
                  <a:lnTo>
                    <a:pt x="24654" y="224218"/>
                  </a:lnTo>
                  <a:lnTo>
                    <a:pt x="12478" y="165977"/>
                  </a:lnTo>
                  <a:lnTo>
                    <a:pt x="3746" y="142761"/>
                  </a:lnTo>
                  <a:lnTo>
                    <a:pt x="0" y="103383"/>
                  </a:lnTo>
                  <a:lnTo>
                    <a:pt x="8622" y="48155"/>
                  </a:lnTo>
                  <a:lnTo>
                    <a:pt x="11687" y="34193"/>
                  </a:lnTo>
                  <a:lnTo>
                    <a:pt x="17240" y="23715"/>
                  </a:lnTo>
                  <a:lnTo>
                    <a:pt x="32768" y="8953"/>
                  </a:lnTo>
                  <a:lnTo>
                    <a:pt x="41823" y="5719"/>
                  </a:lnTo>
                  <a:lnTo>
                    <a:pt x="99964" y="0"/>
                  </a:lnTo>
                  <a:lnTo>
                    <a:pt x="123102" y="6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32414" y="4042943"/>
              <a:ext cx="94758" cy="6067"/>
            </a:xfrm>
            <a:custGeom>
              <a:avLst/>
              <a:gdLst/>
              <a:ahLst/>
              <a:cxnLst/>
              <a:rect l="0" t="0" r="0" b="0"/>
              <a:pathLst>
                <a:path w="94758" h="6067">
                  <a:moveTo>
                    <a:pt x="94757" y="0"/>
                  </a:moveTo>
                  <a:lnTo>
                    <a:pt x="52065" y="3119"/>
                  </a:lnTo>
                  <a:lnTo>
                    <a:pt x="32499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05809" y="4011357"/>
              <a:ext cx="37176" cy="147400"/>
            </a:xfrm>
            <a:custGeom>
              <a:avLst/>
              <a:gdLst/>
              <a:ahLst/>
              <a:cxnLst/>
              <a:rect l="0" t="0" r="0" b="0"/>
              <a:pathLst>
                <a:path w="37176" h="147400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24918" y="107998"/>
                  </a:lnTo>
                  <a:lnTo>
                    <a:pt x="3717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53513" y="4011357"/>
              <a:ext cx="73700" cy="473784"/>
            </a:xfrm>
            <a:custGeom>
              <a:avLst/>
              <a:gdLst/>
              <a:ahLst/>
              <a:cxnLst/>
              <a:rect l="0" t="0" r="0" b="0"/>
              <a:pathLst>
                <a:path w="73700" h="473784">
                  <a:moveTo>
                    <a:pt x="73699" y="0"/>
                  </a:moveTo>
                  <a:lnTo>
                    <a:pt x="68110" y="62093"/>
                  </a:lnTo>
                  <a:lnTo>
                    <a:pt x="62977" y="119543"/>
                  </a:lnTo>
                  <a:lnTo>
                    <a:pt x="55030" y="170233"/>
                  </a:lnTo>
                  <a:lnTo>
                    <a:pt x="50230" y="217336"/>
                  </a:lnTo>
                  <a:lnTo>
                    <a:pt x="41399" y="278866"/>
                  </a:lnTo>
                  <a:lnTo>
                    <a:pt x="31373" y="336481"/>
                  </a:lnTo>
                  <a:lnTo>
                    <a:pt x="17505" y="392979"/>
                  </a:lnTo>
                  <a:lnTo>
                    <a:pt x="4671" y="45175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053264" y="92057"/>
            <a:ext cx="1802477" cy="1016687"/>
            <a:chOff x="3053264" y="92057"/>
            <a:chExt cx="1802477" cy="1016687"/>
          </a:xfrm>
        </p:grpSpPr>
        <p:sp>
          <p:nvSpPr>
            <p:cNvPr id="2" name="Freeform 1"/>
            <p:cNvSpPr/>
            <p:nvPr/>
          </p:nvSpPr>
          <p:spPr>
            <a:xfrm>
              <a:off x="3203578" y="92057"/>
              <a:ext cx="281355" cy="451234"/>
            </a:xfrm>
            <a:custGeom>
              <a:avLst/>
              <a:gdLst/>
              <a:ahLst/>
              <a:cxnLst/>
              <a:rect l="0" t="0" r="0" b="0"/>
              <a:pathLst>
                <a:path w="281355" h="451234">
                  <a:moveTo>
                    <a:pt x="91841" y="2699"/>
                  </a:moveTo>
                  <a:lnTo>
                    <a:pt x="49180" y="58358"/>
                  </a:lnTo>
                  <a:lnTo>
                    <a:pt x="15898" y="118777"/>
                  </a:lnTo>
                  <a:lnTo>
                    <a:pt x="9627" y="129218"/>
                  </a:lnTo>
                  <a:lnTo>
                    <a:pt x="5446" y="131498"/>
                  </a:lnTo>
                  <a:lnTo>
                    <a:pt x="2659" y="128340"/>
                  </a:lnTo>
                  <a:lnTo>
                    <a:pt x="801" y="121554"/>
                  </a:lnTo>
                  <a:lnTo>
                    <a:pt x="3775" y="95237"/>
                  </a:lnTo>
                  <a:lnTo>
                    <a:pt x="12065" y="65213"/>
                  </a:lnTo>
                  <a:lnTo>
                    <a:pt x="33109" y="34090"/>
                  </a:lnTo>
                  <a:lnTo>
                    <a:pt x="61571" y="13820"/>
                  </a:lnTo>
                  <a:lnTo>
                    <a:pt x="92231" y="405"/>
                  </a:lnTo>
                  <a:lnTo>
                    <a:pt x="102629" y="0"/>
                  </a:lnTo>
                  <a:lnTo>
                    <a:pt x="123542" y="5789"/>
                  </a:lnTo>
                  <a:lnTo>
                    <a:pt x="157158" y="28569"/>
                  </a:lnTo>
                  <a:lnTo>
                    <a:pt x="179175" y="51048"/>
                  </a:lnTo>
                  <a:lnTo>
                    <a:pt x="209031" y="107188"/>
                  </a:lnTo>
                  <a:lnTo>
                    <a:pt x="228431" y="163641"/>
                  </a:lnTo>
                  <a:lnTo>
                    <a:pt x="237105" y="217374"/>
                  </a:lnTo>
                  <a:lnTo>
                    <a:pt x="230413" y="273048"/>
                  </a:lnTo>
                  <a:lnTo>
                    <a:pt x="217826" y="329106"/>
                  </a:lnTo>
                  <a:lnTo>
                    <a:pt x="209836" y="354829"/>
                  </a:lnTo>
                  <a:lnTo>
                    <a:pt x="185642" y="390407"/>
                  </a:lnTo>
                  <a:lnTo>
                    <a:pt x="142971" y="427105"/>
                  </a:lnTo>
                  <a:lnTo>
                    <a:pt x="122755" y="441278"/>
                  </a:lnTo>
                  <a:lnTo>
                    <a:pt x="98951" y="449137"/>
                  </a:lnTo>
                  <a:lnTo>
                    <a:pt x="86053" y="451233"/>
                  </a:lnTo>
                  <a:lnTo>
                    <a:pt x="62363" y="447323"/>
                  </a:lnTo>
                  <a:lnTo>
                    <a:pt x="41305" y="436616"/>
                  </a:lnTo>
                  <a:lnTo>
                    <a:pt x="24147" y="420159"/>
                  </a:lnTo>
                  <a:lnTo>
                    <a:pt x="6923" y="391163"/>
                  </a:lnTo>
                  <a:lnTo>
                    <a:pt x="0" y="349166"/>
                  </a:lnTo>
                  <a:lnTo>
                    <a:pt x="4619" y="325920"/>
                  </a:lnTo>
                  <a:lnTo>
                    <a:pt x="15641" y="307790"/>
                  </a:lnTo>
                  <a:lnTo>
                    <a:pt x="32238" y="291933"/>
                  </a:lnTo>
                  <a:lnTo>
                    <a:pt x="54432" y="283326"/>
                  </a:lnTo>
                  <a:lnTo>
                    <a:pt x="78725" y="280670"/>
                  </a:lnTo>
                  <a:lnTo>
                    <a:pt x="139204" y="285908"/>
                  </a:lnTo>
                  <a:lnTo>
                    <a:pt x="196431" y="306615"/>
                  </a:lnTo>
                  <a:lnTo>
                    <a:pt x="216704" y="315587"/>
                  </a:lnTo>
                  <a:lnTo>
                    <a:pt x="242441" y="331453"/>
                  </a:lnTo>
                  <a:lnTo>
                    <a:pt x="281354" y="339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4" y="611086"/>
              <a:ext cx="610654" cy="52210"/>
            </a:xfrm>
            <a:custGeom>
              <a:avLst/>
              <a:gdLst/>
              <a:ahLst/>
              <a:cxnLst/>
              <a:rect l="0" t="0" r="0" b="0"/>
              <a:pathLst>
                <a:path w="610654" h="52210">
                  <a:moveTo>
                    <a:pt x="610653" y="10095"/>
                  </a:moveTo>
                  <a:lnTo>
                    <a:pt x="573175" y="1762"/>
                  </a:lnTo>
                  <a:lnTo>
                    <a:pt x="521751" y="0"/>
                  </a:lnTo>
                  <a:lnTo>
                    <a:pt x="472599" y="6888"/>
                  </a:lnTo>
                  <a:lnTo>
                    <a:pt x="425729" y="10314"/>
                  </a:lnTo>
                  <a:lnTo>
                    <a:pt x="375966" y="17049"/>
                  </a:lnTo>
                  <a:lnTo>
                    <a:pt x="319756" y="23037"/>
                  </a:lnTo>
                  <a:lnTo>
                    <a:pt x="263333" y="29549"/>
                  </a:lnTo>
                  <a:lnTo>
                    <a:pt x="213075" y="36266"/>
                  </a:lnTo>
                  <a:lnTo>
                    <a:pt x="161139" y="40076"/>
                  </a:lnTo>
                  <a:lnTo>
                    <a:pt x="99594" y="42533"/>
                  </a:lnTo>
                  <a:lnTo>
                    <a:pt x="45496" y="46831"/>
                  </a:lnTo>
                  <a:lnTo>
                    <a:pt x="24900" y="45140"/>
                  </a:lnTo>
                  <a:lnTo>
                    <a:pt x="0" y="52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01119" y="694880"/>
              <a:ext cx="242615" cy="413864"/>
            </a:xfrm>
            <a:custGeom>
              <a:avLst/>
              <a:gdLst/>
              <a:ahLst/>
              <a:cxnLst/>
              <a:rect l="0" t="0" r="0" b="0"/>
              <a:pathLst>
                <a:path w="242615" h="413864">
                  <a:moveTo>
                    <a:pt x="152228" y="0"/>
                  </a:moveTo>
                  <a:lnTo>
                    <a:pt x="95832" y="57566"/>
                  </a:lnTo>
                  <a:lnTo>
                    <a:pt x="60949" y="111523"/>
                  </a:lnTo>
                  <a:lnTo>
                    <a:pt x="40134" y="165486"/>
                  </a:lnTo>
                  <a:lnTo>
                    <a:pt x="17825" y="218086"/>
                  </a:lnTo>
                  <a:lnTo>
                    <a:pt x="8680" y="254911"/>
                  </a:lnTo>
                  <a:lnTo>
                    <a:pt x="0" y="309276"/>
                  </a:lnTo>
                  <a:lnTo>
                    <a:pt x="1578" y="356670"/>
                  </a:lnTo>
                  <a:lnTo>
                    <a:pt x="12743" y="384298"/>
                  </a:lnTo>
                  <a:lnTo>
                    <a:pt x="20633" y="396579"/>
                  </a:lnTo>
                  <a:lnTo>
                    <a:pt x="31743" y="404766"/>
                  </a:lnTo>
                  <a:lnTo>
                    <a:pt x="59685" y="413863"/>
                  </a:lnTo>
                  <a:lnTo>
                    <a:pt x="91601" y="411667"/>
                  </a:lnTo>
                  <a:lnTo>
                    <a:pt x="148571" y="396782"/>
                  </a:lnTo>
                  <a:lnTo>
                    <a:pt x="182730" y="380518"/>
                  </a:lnTo>
                  <a:lnTo>
                    <a:pt x="209489" y="355292"/>
                  </a:lnTo>
                  <a:lnTo>
                    <a:pt x="232235" y="325590"/>
                  </a:lnTo>
                  <a:lnTo>
                    <a:pt x="240429" y="301855"/>
                  </a:lnTo>
                  <a:lnTo>
                    <a:pt x="242614" y="288974"/>
                  </a:lnTo>
                  <a:lnTo>
                    <a:pt x="238802" y="268423"/>
                  </a:lnTo>
                  <a:lnTo>
                    <a:pt x="234511" y="259667"/>
                  </a:lnTo>
                  <a:lnTo>
                    <a:pt x="220383" y="246819"/>
                  </a:lnTo>
                  <a:lnTo>
                    <a:pt x="182718" y="229039"/>
                  </a:lnTo>
                  <a:lnTo>
                    <a:pt x="162269" y="227747"/>
                  </a:lnTo>
                  <a:lnTo>
                    <a:pt x="120546" y="236450"/>
                  </a:lnTo>
                  <a:lnTo>
                    <a:pt x="102662" y="248979"/>
                  </a:lnTo>
                  <a:lnTo>
                    <a:pt x="60861" y="299687"/>
                  </a:lnTo>
                  <a:lnTo>
                    <a:pt x="4694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74528" y="568538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1464" y="58617"/>
                  </a:lnTo>
                  <a:lnTo>
                    <a:pt x="289" y="113961"/>
                  </a:lnTo>
                  <a:lnTo>
                    <a:pt x="58" y="17688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48186" y="63170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9920" y="11179"/>
                  </a:lnTo>
                  <a:lnTo>
                    <a:pt x="188834" y="16667"/>
                  </a:lnTo>
                  <a:lnTo>
                    <a:pt x="133227" y="20190"/>
                  </a:lnTo>
                  <a:lnTo>
                    <a:pt x="77183" y="20886"/>
                  </a:lnTo>
                  <a:lnTo>
                    <a:pt x="27291" y="210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06238" y="136870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129" y="156280"/>
                  </a:lnTo>
                  <a:lnTo>
                    <a:pt x="39" y="20761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06197" y="452725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310265" y="16767"/>
                  </a:lnTo>
                  <a:lnTo>
                    <a:pt x="302770" y="21707"/>
                  </a:lnTo>
                  <a:lnTo>
                    <a:pt x="251832" y="32754"/>
                  </a:lnTo>
                  <a:lnTo>
                    <a:pt x="190774" y="40265"/>
                  </a:lnTo>
                  <a:lnTo>
                    <a:pt x="139713" y="41566"/>
                  </a:lnTo>
                  <a:lnTo>
                    <a:pt x="77294" y="40836"/>
                  </a:lnTo>
                  <a:lnTo>
                    <a:pt x="22330" y="368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11482" y="581655"/>
              <a:ext cx="244259" cy="313115"/>
            </a:xfrm>
            <a:custGeom>
              <a:avLst/>
              <a:gdLst/>
              <a:ahLst/>
              <a:cxnLst/>
              <a:rect l="0" t="0" r="0" b="0"/>
              <a:pathLst>
                <a:path w="244259" h="313115">
                  <a:moveTo>
                    <a:pt x="0" y="50054"/>
                  </a:moveTo>
                  <a:lnTo>
                    <a:pt x="58779" y="10512"/>
                  </a:lnTo>
                  <a:lnTo>
                    <a:pt x="96574" y="1293"/>
                  </a:lnTo>
                  <a:lnTo>
                    <a:pt x="110006" y="0"/>
                  </a:lnTo>
                  <a:lnTo>
                    <a:pt x="121300" y="2647"/>
                  </a:lnTo>
                  <a:lnTo>
                    <a:pt x="140089" y="14946"/>
                  </a:lnTo>
                  <a:lnTo>
                    <a:pt x="149999" y="35231"/>
                  </a:lnTo>
                  <a:lnTo>
                    <a:pt x="152641" y="47191"/>
                  </a:lnTo>
                  <a:lnTo>
                    <a:pt x="152064" y="57504"/>
                  </a:lnTo>
                  <a:lnTo>
                    <a:pt x="140072" y="84367"/>
                  </a:lnTo>
                  <a:lnTo>
                    <a:pt x="108292" y="129052"/>
                  </a:lnTo>
                  <a:lnTo>
                    <a:pt x="104950" y="130796"/>
                  </a:lnTo>
                  <a:lnTo>
                    <a:pt x="103891" y="128448"/>
                  </a:lnTo>
                  <a:lnTo>
                    <a:pt x="104356" y="123374"/>
                  </a:lnTo>
                  <a:lnTo>
                    <a:pt x="108175" y="121161"/>
                  </a:lnTo>
                  <a:lnTo>
                    <a:pt x="121777" y="121822"/>
                  </a:lnTo>
                  <a:lnTo>
                    <a:pt x="149166" y="128771"/>
                  </a:lnTo>
                  <a:lnTo>
                    <a:pt x="210479" y="163811"/>
                  </a:lnTo>
                  <a:lnTo>
                    <a:pt x="226517" y="180161"/>
                  </a:lnTo>
                  <a:lnTo>
                    <a:pt x="243111" y="214687"/>
                  </a:lnTo>
                  <a:lnTo>
                    <a:pt x="244258" y="260141"/>
                  </a:lnTo>
                  <a:lnTo>
                    <a:pt x="233731" y="284196"/>
                  </a:lnTo>
                  <a:lnTo>
                    <a:pt x="217354" y="301516"/>
                  </a:lnTo>
                  <a:lnTo>
                    <a:pt x="198377" y="313114"/>
                  </a:lnTo>
                  <a:lnTo>
                    <a:pt x="172005" y="312809"/>
                  </a:lnTo>
                  <a:lnTo>
                    <a:pt x="113005" y="304728"/>
                  </a:lnTo>
                  <a:lnTo>
                    <a:pt x="51565" y="303000"/>
                  </a:lnTo>
                  <a:lnTo>
                    <a:pt x="31585" y="302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31668" y="1452932"/>
            <a:ext cx="1505576" cy="410613"/>
            <a:chOff x="431668" y="1452932"/>
            <a:chExt cx="1505576" cy="410613"/>
          </a:xfrm>
        </p:grpSpPr>
        <p:sp>
          <p:nvSpPr>
            <p:cNvPr id="11" name="Freeform 10"/>
            <p:cNvSpPr/>
            <p:nvPr/>
          </p:nvSpPr>
          <p:spPr>
            <a:xfrm>
              <a:off x="431668" y="1452932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1170" y="50433"/>
                  </a:lnTo>
                  <a:lnTo>
                    <a:pt x="7236" y="106580"/>
                  </a:lnTo>
                  <a:lnTo>
                    <a:pt x="10723" y="158441"/>
                  </a:lnTo>
                  <a:lnTo>
                    <a:pt x="18669" y="214831"/>
                  </a:lnTo>
                  <a:lnTo>
                    <a:pt x="26174" y="276013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0124" y="17056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36280" y="1473989"/>
              <a:ext cx="216612" cy="361584"/>
            </a:xfrm>
            <a:custGeom>
              <a:avLst/>
              <a:gdLst/>
              <a:ahLst/>
              <a:cxnLst/>
              <a:rect l="0" t="0" r="0" b="0"/>
              <a:pathLst>
                <a:path w="216612" h="361584">
                  <a:moveTo>
                    <a:pt x="16569" y="0"/>
                  </a:moveTo>
                  <a:lnTo>
                    <a:pt x="16569" y="58617"/>
                  </a:lnTo>
                  <a:lnTo>
                    <a:pt x="9334" y="121197"/>
                  </a:lnTo>
                  <a:lnTo>
                    <a:pt x="7016" y="172521"/>
                  </a:lnTo>
                  <a:lnTo>
                    <a:pt x="6330" y="224773"/>
                  </a:lnTo>
                  <a:lnTo>
                    <a:pt x="4957" y="277299"/>
                  </a:lnTo>
                  <a:lnTo>
                    <a:pt x="0" y="327568"/>
                  </a:lnTo>
                  <a:lnTo>
                    <a:pt x="2576" y="353816"/>
                  </a:lnTo>
                  <a:lnTo>
                    <a:pt x="7241" y="359880"/>
                  </a:lnTo>
                  <a:lnTo>
                    <a:pt x="13860" y="361583"/>
                  </a:lnTo>
                  <a:lnTo>
                    <a:pt x="49699" y="353094"/>
                  </a:lnTo>
                  <a:lnTo>
                    <a:pt x="112392" y="320260"/>
                  </a:lnTo>
                  <a:lnTo>
                    <a:pt x="164109" y="301935"/>
                  </a:lnTo>
                  <a:lnTo>
                    <a:pt x="185088" y="301090"/>
                  </a:lnTo>
                  <a:lnTo>
                    <a:pt x="21661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36755" y="1506760"/>
              <a:ext cx="237235" cy="315139"/>
            </a:xfrm>
            <a:custGeom>
              <a:avLst/>
              <a:gdLst/>
              <a:ahLst/>
              <a:cxnLst/>
              <a:rect l="0" t="0" r="0" b="0"/>
              <a:pathLst>
                <a:path w="237235" h="315139">
                  <a:moveTo>
                    <a:pt x="237234" y="61986"/>
                  </a:moveTo>
                  <a:lnTo>
                    <a:pt x="231645" y="39629"/>
                  </a:lnTo>
                  <a:lnTo>
                    <a:pt x="211401" y="8958"/>
                  </a:lnTo>
                  <a:lnTo>
                    <a:pt x="202465" y="3237"/>
                  </a:lnTo>
                  <a:lnTo>
                    <a:pt x="183177" y="0"/>
                  </a:lnTo>
                  <a:lnTo>
                    <a:pt x="127727" y="7454"/>
                  </a:lnTo>
                  <a:lnTo>
                    <a:pt x="80552" y="23312"/>
                  </a:lnTo>
                  <a:lnTo>
                    <a:pt x="59973" y="36608"/>
                  </a:lnTo>
                  <a:lnTo>
                    <a:pt x="36404" y="63825"/>
                  </a:lnTo>
                  <a:lnTo>
                    <a:pt x="13447" y="120460"/>
                  </a:lnTo>
                  <a:lnTo>
                    <a:pt x="5986" y="177088"/>
                  </a:lnTo>
                  <a:lnTo>
                    <a:pt x="0" y="229841"/>
                  </a:lnTo>
                  <a:lnTo>
                    <a:pt x="2335" y="257081"/>
                  </a:lnTo>
                  <a:lnTo>
                    <a:pt x="10392" y="277766"/>
                  </a:lnTo>
                  <a:lnTo>
                    <a:pt x="22942" y="294759"/>
                  </a:lnTo>
                  <a:lnTo>
                    <a:pt x="40218" y="310110"/>
                  </a:lnTo>
                  <a:lnTo>
                    <a:pt x="50908" y="313969"/>
                  </a:lnTo>
                  <a:lnTo>
                    <a:pt x="75264" y="315138"/>
                  </a:lnTo>
                  <a:lnTo>
                    <a:pt x="131417" y="303279"/>
                  </a:lnTo>
                  <a:lnTo>
                    <a:pt x="191954" y="286128"/>
                  </a:lnTo>
                  <a:lnTo>
                    <a:pt x="216177" y="283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89803" y="1524282"/>
              <a:ext cx="347441" cy="339263"/>
            </a:xfrm>
            <a:custGeom>
              <a:avLst/>
              <a:gdLst/>
              <a:ahLst/>
              <a:cxnLst/>
              <a:rect l="0" t="0" r="0" b="0"/>
              <a:pathLst>
                <a:path w="347441" h="339263">
                  <a:moveTo>
                    <a:pt x="0" y="328733"/>
                  </a:moveTo>
                  <a:lnTo>
                    <a:pt x="3119" y="286041"/>
                  </a:lnTo>
                  <a:lnTo>
                    <a:pt x="20243" y="233213"/>
                  </a:lnTo>
                  <a:lnTo>
                    <a:pt x="28224" y="183577"/>
                  </a:lnTo>
                  <a:lnTo>
                    <a:pt x="38157" y="130045"/>
                  </a:lnTo>
                  <a:lnTo>
                    <a:pt x="44452" y="72504"/>
                  </a:lnTo>
                  <a:lnTo>
                    <a:pt x="57629" y="11675"/>
                  </a:lnTo>
                  <a:lnTo>
                    <a:pt x="57137" y="12076"/>
                  </a:lnTo>
                  <a:lnTo>
                    <a:pt x="55639" y="15853"/>
                  </a:lnTo>
                  <a:lnTo>
                    <a:pt x="67559" y="77885"/>
                  </a:lnTo>
                  <a:lnTo>
                    <a:pt x="82062" y="134210"/>
                  </a:lnTo>
                  <a:lnTo>
                    <a:pt x="100874" y="168151"/>
                  </a:lnTo>
                  <a:lnTo>
                    <a:pt x="118532" y="185614"/>
                  </a:lnTo>
                  <a:lnTo>
                    <a:pt x="128154" y="190036"/>
                  </a:lnTo>
                  <a:lnTo>
                    <a:pt x="148204" y="191831"/>
                  </a:lnTo>
                  <a:lnTo>
                    <a:pt x="157294" y="188332"/>
                  </a:lnTo>
                  <a:lnTo>
                    <a:pt x="218661" y="136202"/>
                  </a:lnTo>
                  <a:lnTo>
                    <a:pt x="254702" y="86180"/>
                  </a:lnTo>
                  <a:lnTo>
                    <a:pt x="280321" y="23372"/>
                  </a:lnTo>
                  <a:lnTo>
                    <a:pt x="287583" y="2334"/>
                  </a:lnTo>
                  <a:lnTo>
                    <a:pt x="289988" y="0"/>
                  </a:lnTo>
                  <a:lnTo>
                    <a:pt x="291591" y="3123"/>
                  </a:lnTo>
                  <a:lnTo>
                    <a:pt x="295545" y="60423"/>
                  </a:lnTo>
                  <a:lnTo>
                    <a:pt x="303048" y="112867"/>
                  </a:lnTo>
                  <a:lnTo>
                    <a:pt x="307771" y="161827"/>
                  </a:lnTo>
                  <a:lnTo>
                    <a:pt x="316579" y="213379"/>
                  </a:lnTo>
                  <a:lnTo>
                    <a:pt x="330036" y="272022"/>
                  </a:lnTo>
                  <a:lnTo>
                    <a:pt x="344339" y="327172"/>
                  </a:lnTo>
                  <a:lnTo>
                    <a:pt x="347440" y="33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666388" y="1937243"/>
            <a:ext cx="997800" cy="1785693"/>
            <a:chOff x="2666388" y="1937243"/>
            <a:chExt cx="997800" cy="1785693"/>
          </a:xfrm>
        </p:grpSpPr>
        <p:sp>
          <p:nvSpPr>
            <p:cNvPr id="17" name="Freeform 16"/>
            <p:cNvSpPr/>
            <p:nvPr/>
          </p:nvSpPr>
          <p:spPr>
            <a:xfrm>
              <a:off x="3033714" y="1937243"/>
              <a:ext cx="244767" cy="410418"/>
            </a:xfrm>
            <a:custGeom>
              <a:avLst/>
              <a:gdLst/>
              <a:ahLst/>
              <a:cxnLst/>
              <a:rect l="0" t="0" r="0" b="0"/>
              <a:pathLst>
                <a:path w="244767" h="410418">
                  <a:moveTo>
                    <a:pt x="156420" y="0"/>
                  </a:moveTo>
                  <a:lnTo>
                    <a:pt x="121674" y="37087"/>
                  </a:lnTo>
                  <a:lnTo>
                    <a:pt x="88692" y="96409"/>
                  </a:lnTo>
                  <a:lnTo>
                    <a:pt x="61457" y="148419"/>
                  </a:lnTo>
                  <a:lnTo>
                    <a:pt x="27712" y="210488"/>
                  </a:lnTo>
                  <a:lnTo>
                    <a:pt x="6124" y="272113"/>
                  </a:lnTo>
                  <a:lnTo>
                    <a:pt x="0" y="325109"/>
                  </a:lnTo>
                  <a:lnTo>
                    <a:pt x="1279" y="370200"/>
                  </a:lnTo>
                  <a:lnTo>
                    <a:pt x="9870" y="391091"/>
                  </a:lnTo>
                  <a:lnTo>
                    <a:pt x="24606" y="405055"/>
                  </a:lnTo>
                  <a:lnTo>
                    <a:pt x="33449" y="410417"/>
                  </a:lnTo>
                  <a:lnTo>
                    <a:pt x="58873" y="410135"/>
                  </a:lnTo>
                  <a:lnTo>
                    <a:pt x="111675" y="396479"/>
                  </a:lnTo>
                  <a:lnTo>
                    <a:pt x="163136" y="365706"/>
                  </a:lnTo>
                  <a:lnTo>
                    <a:pt x="213500" y="321077"/>
                  </a:lnTo>
                  <a:lnTo>
                    <a:pt x="230785" y="287636"/>
                  </a:lnTo>
                  <a:lnTo>
                    <a:pt x="244766" y="235585"/>
                  </a:lnTo>
                  <a:lnTo>
                    <a:pt x="243258" y="212329"/>
                  </a:lnTo>
                  <a:lnTo>
                    <a:pt x="238879" y="203554"/>
                  </a:lnTo>
                  <a:lnTo>
                    <a:pt x="224654" y="190684"/>
                  </a:lnTo>
                  <a:lnTo>
                    <a:pt x="215947" y="187954"/>
                  </a:lnTo>
                  <a:lnTo>
                    <a:pt x="196915" y="188040"/>
                  </a:lnTo>
                  <a:lnTo>
                    <a:pt x="166469" y="194666"/>
                  </a:lnTo>
                  <a:lnTo>
                    <a:pt x="140810" y="209627"/>
                  </a:lnTo>
                  <a:lnTo>
                    <a:pt x="128816" y="225359"/>
                  </a:lnTo>
                  <a:lnTo>
                    <a:pt x="10377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79564" y="2526839"/>
              <a:ext cx="178986" cy="178985"/>
            </a:xfrm>
            <a:custGeom>
              <a:avLst/>
              <a:gdLst/>
              <a:ahLst/>
              <a:cxnLst/>
              <a:rect l="0" t="0" r="0" b="0"/>
              <a:pathLst>
                <a:path w="178986" h="178985">
                  <a:moveTo>
                    <a:pt x="178985" y="0"/>
                  </a:moveTo>
                  <a:lnTo>
                    <a:pt x="131546" y="29308"/>
                  </a:lnTo>
                  <a:lnTo>
                    <a:pt x="87887" y="84952"/>
                  </a:lnTo>
                  <a:lnTo>
                    <a:pt x="38613" y="141181"/>
                  </a:lnTo>
                  <a:lnTo>
                    <a:pt x="13650" y="17047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69077" y="2495253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0" y="0"/>
                  </a:moveTo>
                  <a:lnTo>
                    <a:pt x="0" y="22357"/>
                  </a:lnTo>
                  <a:lnTo>
                    <a:pt x="6240" y="39573"/>
                  </a:lnTo>
                  <a:lnTo>
                    <a:pt x="35917" y="92516"/>
                  </a:lnTo>
                  <a:lnTo>
                    <a:pt x="77281" y="149326"/>
                  </a:lnTo>
                  <a:lnTo>
                    <a:pt x="118160" y="194054"/>
                  </a:lnTo>
                  <a:lnTo>
                    <a:pt x="14739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76615" y="2840897"/>
              <a:ext cx="181893" cy="251562"/>
            </a:xfrm>
            <a:custGeom>
              <a:avLst/>
              <a:gdLst/>
              <a:ahLst/>
              <a:cxnLst/>
              <a:rect l="0" t="0" r="0" b="0"/>
              <a:pathLst>
                <a:path w="181893" h="251562">
                  <a:moveTo>
                    <a:pt x="2908" y="22854"/>
                  </a:moveTo>
                  <a:lnTo>
                    <a:pt x="26954" y="13278"/>
                  </a:lnTo>
                  <a:lnTo>
                    <a:pt x="41281" y="2611"/>
                  </a:lnTo>
                  <a:lnTo>
                    <a:pt x="49547" y="0"/>
                  </a:lnTo>
                  <a:lnTo>
                    <a:pt x="68090" y="218"/>
                  </a:lnTo>
                  <a:lnTo>
                    <a:pt x="98260" y="12507"/>
                  </a:lnTo>
                  <a:lnTo>
                    <a:pt x="123837" y="30967"/>
                  </a:lnTo>
                  <a:lnTo>
                    <a:pt x="146234" y="56843"/>
                  </a:lnTo>
                  <a:lnTo>
                    <a:pt x="162098" y="92326"/>
                  </a:lnTo>
                  <a:lnTo>
                    <a:pt x="164126" y="115732"/>
                  </a:lnTo>
                  <a:lnTo>
                    <a:pt x="155896" y="164942"/>
                  </a:lnTo>
                  <a:lnTo>
                    <a:pt x="140785" y="200265"/>
                  </a:lnTo>
                  <a:lnTo>
                    <a:pt x="115900" y="227369"/>
                  </a:lnTo>
                  <a:lnTo>
                    <a:pt x="86300" y="244628"/>
                  </a:lnTo>
                  <a:lnTo>
                    <a:pt x="49714" y="251561"/>
                  </a:lnTo>
                  <a:lnTo>
                    <a:pt x="29170" y="246944"/>
                  </a:lnTo>
                  <a:lnTo>
                    <a:pt x="20416" y="242438"/>
                  </a:lnTo>
                  <a:lnTo>
                    <a:pt x="7570" y="228071"/>
                  </a:lnTo>
                  <a:lnTo>
                    <a:pt x="2506" y="219327"/>
                  </a:lnTo>
                  <a:lnTo>
                    <a:pt x="0" y="200252"/>
                  </a:lnTo>
                  <a:lnTo>
                    <a:pt x="969" y="190252"/>
                  </a:lnTo>
                  <a:lnTo>
                    <a:pt x="5125" y="182416"/>
                  </a:lnTo>
                  <a:lnTo>
                    <a:pt x="19101" y="170589"/>
                  </a:lnTo>
                  <a:lnTo>
                    <a:pt x="46700" y="157354"/>
                  </a:lnTo>
                  <a:lnTo>
                    <a:pt x="82694" y="151613"/>
                  </a:lnTo>
                  <a:lnTo>
                    <a:pt x="128372" y="158079"/>
                  </a:lnTo>
                  <a:lnTo>
                    <a:pt x="164951" y="170621"/>
                  </a:lnTo>
                  <a:lnTo>
                    <a:pt x="181892" y="180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89830" y="2866033"/>
              <a:ext cx="261164" cy="260931"/>
            </a:xfrm>
            <a:custGeom>
              <a:avLst/>
              <a:gdLst/>
              <a:ahLst/>
              <a:cxnLst/>
              <a:rect l="0" t="0" r="0" b="0"/>
              <a:pathLst>
                <a:path w="261164" h="260931">
                  <a:moveTo>
                    <a:pt x="5589" y="50360"/>
                  </a:moveTo>
                  <a:lnTo>
                    <a:pt x="0" y="33593"/>
                  </a:lnTo>
                  <a:lnTo>
                    <a:pt x="1863" y="27484"/>
                  </a:lnTo>
                  <a:lnTo>
                    <a:pt x="6615" y="22241"/>
                  </a:lnTo>
                  <a:lnTo>
                    <a:pt x="39457" y="5422"/>
                  </a:lnTo>
                  <a:lnTo>
                    <a:pt x="75026" y="0"/>
                  </a:lnTo>
                  <a:lnTo>
                    <a:pt x="109611" y="3983"/>
                  </a:lnTo>
                  <a:lnTo>
                    <a:pt x="128251" y="12591"/>
                  </a:lnTo>
                  <a:lnTo>
                    <a:pt x="136496" y="18162"/>
                  </a:lnTo>
                  <a:lnTo>
                    <a:pt x="140824" y="25385"/>
                  </a:lnTo>
                  <a:lnTo>
                    <a:pt x="142513" y="42770"/>
                  </a:lnTo>
                  <a:lnTo>
                    <a:pt x="136244" y="59075"/>
                  </a:lnTo>
                  <a:lnTo>
                    <a:pt x="113156" y="88607"/>
                  </a:lnTo>
                  <a:lnTo>
                    <a:pt x="113566" y="93405"/>
                  </a:lnTo>
                  <a:lnTo>
                    <a:pt x="118518" y="96605"/>
                  </a:lnTo>
                  <a:lnTo>
                    <a:pt x="174716" y="113894"/>
                  </a:lnTo>
                  <a:lnTo>
                    <a:pt x="225606" y="132297"/>
                  </a:lnTo>
                  <a:lnTo>
                    <a:pt x="242195" y="143708"/>
                  </a:lnTo>
                  <a:lnTo>
                    <a:pt x="254247" y="162818"/>
                  </a:lnTo>
                  <a:lnTo>
                    <a:pt x="261163" y="185740"/>
                  </a:lnTo>
                  <a:lnTo>
                    <a:pt x="260337" y="207625"/>
                  </a:lnTo>
                  <a:lnTo>
                    <a:pt x="249832" y="225931"/>
                  </a:lnTo>
                  <a:lnTo>
                    <a:pt x="233465" y="240696"/>
                  </a:lnTo>
                  <a:lnTo>
                    <a:pt x="214492" y="251157"/>
                  </a:lnTo>
                  <a:lnTo>
                    <a:pt x="158083" y="259643"/>
                  </a:lnTo>
                  <a:lnTo>
                    <a:pt x="131931" y="260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66388" y="2734147"/>
              <a:ext cx="394427" cy="385451"/>
            </a:xfrm>
            <a:custGeom>
              <a:avLst/>
              <a:gdLst/>
              <a:ahLst/>
              <a:cxnLst/>
              <a:rect l="0" t="0" r="0" b="0"/>
              <a:pathLst>
                <a:path w="394427" h="385451">
                  <a:moveTo>
                    <a:pt x="260534" y="34847"/>
                  </a:moveTo>
                  <a:lnTo>
                    <a:pt x="254945" y="18080"/>
                  </a:lnTo>
                  <a:lnTo>
                    <a:pt x="248619" y="11971"/>
                  </a:lnTo>
                  <a:lnTo>
                    <a:pt x="229112" y="2063"/>
                  </a:lnTo>
                  <a:lnTo>
                    <a:pt x="204845" y="0"/>
                  </a:lnTo>
                  <a:lnTo>
                    <a:pt x="179631" y="4152"/>
                  </a:lnTo>
                  <a:lnTo>
                    <a:pt x="124101" y="26790"/>
                  </a:lnTo>
                  <a:lnTo>
                    <a:pt x="105921" y="40625"/>
                  </a:lnTo>
                  <a:lnTo>
                    <a:pt x="46584" y="102512"/>
                  </a:lnTo>
                  <a:lnTo>
                    <a:pt x="21524" y="141020"/>
                  </a:lnTo>
                  <a:lnTo>
                    <a:pt x="2415" y="195232"/>
                  </a:lnTo>
                  <a:lnTo>
                    <a:pt x="0" y="238866"/>
                  </a:lnTo>
                  <a:lnTo>
                    <a:pt x="3581" y="263563"/>
                  </a:lnTo>
                  <a:lnTo>
                    <a:pt x="12192" y="283118"/>
                  </a:lnTo>
                  <a:lnTo>
                    <a:pt x="57237" y="341995"/>
                  </a:lnTo>
                  <a:lnTo>
                    <a:pt x="83704" y="366710"/>
                  </a:lnTo>
                  <a:lnTo>
                    <a:pt x="113773" y="383261"/>
                  </a:lnTo>
                  <a:lnTo>
                    <a:pt x="140715" y="385450"/>
                  </a:lnTo>
                  <a:lnTo>
                    <a:pt x="200081" y="382913"/>
                  </a:lnTo>
                  <a:lnTo>
                    <a:pt x="259506" y="362584"/>
                  </a:lnTo>
                  <a:lnTo>
                    <a:pt x="302445" y="341871"/>
                  </a:lnTo>
                  <a:lnTo>
                    <a:pt x="358377" y="283722"/>
                  </a:lnTo>
                  <a:lnTo>
                    <a:pt x="383673" y="244665"/>
                  </a:lnTo>
                  <a:lnTo>
                    <a:pt x="391302" y="221686"/>
                  </a:lnTo>
                  <a:lnTo>
                    <a:pt x="394426" y="178204"/>
                  </a:lnTo>
                  <a:lnTo>
                    <a:pt x="382512" y="119929"/>
                  </a:lnTo>
                  <a:lnTo>
                    <a:pt x="366996" y="93332"/>
                  </a:lnTo>
                  <a:lnTo>
                    <a:pt x="358414" y="87875"/>
                  </a:lnTo>
                  <a:lnTo>
                    <a:pt x="313176" y="76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03091" y="2786793"/>
              <a:ext cx="453585" cy="378218"/>
            </a:xfrm>
            <a:custGeom>
              <a:avLst/>
              <a:gdLst/>
              <a:ahLst/>
              <a:cxnLst/>
              <a:rect l="0" t="0" r="0" b="0"/>
              <a:pathLst>
                <a:path w="453585" h="378218">
                  <a:moveTo>
                    <a:pt x="345012" y="34844"/>
                  </a:moveTo>
                  <a:lnTo>
                    <a:pt x="322655" y="34844"/>
                  </a:lnTo>
                  <a:lnTo>
                    <a:pt x="305440" y="28605"/>
                  </a:lnTo>
                  <a:lnTo>
                    <a:pt x="249555" y="3635"/>
                  </a:lnTo>
                  <a:lnTo>
                    <a:pt x="239260" y="0"/>
                  </a:lnTo>
                  <a:lnTo>
                    <a:pt x="202414" y="473"/>
                  </a:lnTo>
                  <a:lnTo>
                    <a:pt x="148042" y="12284"/>
                  </a:lnTo>
                  <a:lnTo>
                    <a:pt x="95361" y="35933"/>
                  </a:lnTo>
                  <a:lnTo>
                    <a:pt x="72619" y="51706"/>
                  </a:lnTo>
                  <a:lnTo>
                    <a:pt x="24396" y="107760"/>
                  </a:lnTo>
                  <a:lnTo>
                    <a:pt x="15342" y="132372"/>
                  </a:lnTo>
                  <a:lnTo>
                    <a:pt x="1818" y="192920"/>
                  </a:lnTo>
                  <a:lnTo>
                    <a:pt x="0" y="231290"/>
                  </a:lnTo>
                  <a:lnTo>
                    <a:pt x="12391" y="287054"/>
                  </a:lnTo>
                  <a:lnTo>
                    <a:pt x="27959" y="318973"/>
                  </a:lnTo>
                  <a:lnTo>
                    <a:pt x="52979" y="345068"/>
                  </a:lnTo>
                  <a:lnTo>
                    <a:pt x="82619" y="367618"/>
                  </a:lnTo>
                  <a:lnTo>
                    <a:pt x="106340" y="375766"/>
                  </a:lnTo>
                  <a:lnTo>
                    <a:pt x="133651" y="378217"/>
                  </a:lnTo>
                  <a:lnTo>
                    <a:pt x="195724" y="370259"/>
                  </a:lnTo>
                  <a:lnTo>
                    <a:pt x="253392" y="363011"/>
                  </a:lnTo>
                  <a:lnTo>
                    <a:pt x="307504" y="352005"/>
                  </a:lnTo>
                  <a:lnTo>
                    <a:pt x="366627" y="313933"/>
                  </a:lnTo>
                  <a:lnTo>
                    <a:pt x="413196" y="265789"/>
                  </a:lnTo>
                  <a:lnTo>
                    <a:pt x="441712" y="223052"/>
                  </a:lnTo>
                  <a:lnTo>
                    <a:pt x="451551" y="197651"/>
                  </a:lnTo>
                  <a:lnTo>
                    <a:pt x="453584" y="173883"/>
                  </a:lnTo>
                  <a:lnTo>
                    <a:pt x="450297" y="129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03252" y="3400088"/>
              <a:ext cx="213184" cy="322848"/>
            </a:xfrm>
            <a:custGeom>
              <a:avLst/>
              <a:gdLst/>
              <a:ahLst/>
              <a:cxnLst/>
              <a:rect l="0" t="0" r="0" b="0"/>
              <a:pathLst>
                <a:path w="213184" h="322848">
                  <a:moveTo>
                    <a:pt x="76312" y="616"/>
                  </a:moveTo>
                  <a:lnTo>
                    <a:pt x="60671" y="18597"/>
                  </a:lnTo>
                  <a:lnTo>
                    <a:pt x="36706" y="74970"/>
                  </a:lnTo>
                  <a:lnTo>
                    <a:pt x="25174" y="95663"/>
                  </a:lnTo>
                  <a:lnTo>
                    <a:pt x="22333" y="96736"/>
                  </a:lnTo>
                  <a:lnTo>
                    <a:pt x="22296" y="82331"/>
                  </a:lnTo>
                  <a:lnTo>
                    <a:pt x="34441" y="52514"/>
                  </a:lnTo>
                  <a:lnTo>
                    <a:pt x="52858" y="27042"/>
                  </a:lnTo>
                  <a:lnTo>
                    <a:pt x="78721" y="4677"/>
                  </a:lnTo>
                  <a:lnTo>
                    <a:pt x="88447" y="984"/>
                  </a:lnTo>
                  <a:lnTo>
                    <a:pt x="108612" y="0"/>
                  </a:lnTo>
                  <a:lnTo>
                    <a:pt x="139695" y="11612"/>
                  </a:lnTo>
                  <a:lnTo>
                    <a:pt x="165542" y="35460"/>
                  </a:lnTo>
                  <a:lnTo>
                    <a:pt x="182430" y="70342"/>
                  </a:lnTo>
                  <a:lnTo>
                    <a:pt x="190210" y="124050"/>
                  </a:lnTo>
                  <a:lnTo>
                    <a:pt x="188628" y="176600"/>
                  </a:lnTo>
                  <a:lnTo>
                    <a:pt x="177441" y="210297"/>
                  </a:lnTo>
                  <a:lnTo>
                    <a:pt x="145955" y="269777"/>
                  </a:lnTo>
                  <a:lnTo>
                    <a:pt x="124113" y="296527"/>
                  </a:lnTo>
                  <a:lnTo>
                    <a:pt x="105746" y="311897"/>
                  </a:lnTo>
                  <a:lnTo>
                    <a:pt x="82765" y="320288"/>
                  </a:lnTo>
                  <a:lnTo>
                    <a:pt x="58123" y="322847"/>
                  </a:lnTo>
                  <a:lnTo>
                    <a:pt x="35473" y="320085"/>
                  </a:lnTo>
                  <a:lnTo>
                    <a:pt x="26859" y="315371"/>
                  </a:lnTo>
                  <a:lnTo>
                    <a:pt x="14169" y="300774"/>
                  </a:lnTo>
                  <a:lnTo>
                    <a:pt x="448" y="272826"/>
                  </a:lnTo>
                  <a:lnTo>
                    <a:pt x="0" y="263978"/>
                  </a:lnTo>
                  <a:lnTo>
                    <a:pt x="5741" y="247907"/>
                  </a:lnTo>
                  <a:lnTo>
                    <a:pt x="22127" y="225706"/>
                  </a:lnTo>
                  <a:lnTo>
                    <a:pt x="41312" y="217640"/>
                  </a:lnTo>
                  <a:lnTo>
                    <a:pt x="64266" y="215224"/>
                  </a:lnTo>
                  <a:lnTo>
                    <a:pt x="123816" y="220629"/>
                  </a:lnTo>
                  <a:lnTo>
                    <a:pt x="180921" y="229905"/>
                  </a:lnTo>
                  <a:lnTo>
                    <a:pt x="213183" y="232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63834" y="3484932"/>
              <a:ext cx="73700" cy="115815"/>
            </a:xfrm>
            <a:custGeom>
              <a:avLst/>
              <a:gdLst/>
              <a:ahLst/>
              <a:cxnLst/>
              <a:rect l="0" t="0" r="0" b="0"/>
              <a:pathLst>
                <a:path w="73700" h="115815">
                  <a:moveTo>
                    <a:pt x="73699" y="0"/>
                  </a:moveTo>
                  <a:lnTo>
                    <a:pt x="38953" y="5387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63834" y="3495461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94756" y="136870"/>
                  </a:moveTo>
                  <a:lnTo>
                    <a:pt x="85181" y="105588"/>
                  </a:lnTo>
                  <a:lnTo>
                    <a:pt x="55353" y="67182"/>
                  </a:lnTo>
                  <a:lnTo>
                    <a:pt x="21852" y="375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58286" y="3448577"/>
              <a:ext cx="205902" cy="233971"/>
            </a:xfrm>
            <a:custGeom>
              <a:avLst/>
              <a:gdLst/>
              <a:ahLst/>
              <a:cxnLst/>
              <a:rect l="0" t="0" r="0" b="0"/>
              <a:pathLst>
                <a:path w="205902" h="233971">
                  <a:moveTo>
                    <a:pt x="5589" y="46884"/>
                  </a:moveTo>
                  <a:lnTo>
                    <a:pt x="0" y="30116"/>
                  </a:lnTo>
                  <a:lnTo>
                    <a:pt x="3033" y="24007"/>
                  </a:lnTo>
                  <a:lnTo>
                    <a:pt x="18881" y="14100"/>
                  </a:lnTo>
                  <a:lnTo>
                    <a:pt x="77457" y="2878"/>
                  </a:lnTo>
                  <a:lnTo>
                    <a:pt x="88596" y="0"/>
                  </a:lnTo>
                  <a:lnTo>
                    <a:pt x="98362" y="1590"/>
                  </a:lnTo>
                  <a:lnTo>
                    <a:pt x="115452" y="12715"/>
                  </a:lnTo>
                  <a:lnTo>
                    <a:pt x="119775" y="21765"/>
                  </a:lnTo>
                  <a:lnTo>
                    <a:pt x="121459" y="44298"/>
                  </a:lnTo>
                  <a:lnTo>
                    <a:pt x="117931" y="54519"/>
                  </a:lnTo>
                  <a:lnTo>
                    <a:pt x="104652" y="72114"/>
                  </a:lnTo>
                  <a:lnTo>
                    <a:pt x="77445" y="89584"/>
                  </a:lnTo>
                  <a:lnTo>
                    <a:pt x="75720" y="94068"/>
                  </a:lnTo>
                  <a:lnTo>
                    <a:pt x="79249" y="98227"/>
                  </a:lnTo>
                  <a:lnTo>
                    <a:pt x="86281" y="102170"/>
                  </a:lnTo>
                  <a:lnTo>
                    <a:pt x="138066" y="115256"/>
                  </a:lnTo>
                  <a:lnTo>
                    <a:pt x="184212" y="147005"/>
                  </a:lnTo>
                  <a:lnTo>
                    <a:pt x="200401" y="165081"/>
                  </a:lnTo>
                  <a:lnTo>
                    <a:pt x="204484" y="174815"/>
                  </a:lnTo>
                  <a:lnTo>
                    <a:pt x="205901" y="194989"/>
                  </a:lnTo>
                  <a:lnTo>
                    <a:pt x="202301" y="202942"/>
                  </a:lnTo>
                  <a:lnTo>
                    <a:pt x="188943" y="214899"/>
                  </a:lnTo>
                  <a:lnTo>
                    <a:pt x="156103" y="228207"/>
                  </a:lnTo>
                  <a:lnTo>
                    <a:pt x="116736" y="233970"/>
                  </a:lnTo>
                  <a:lnTo>
                    <a:pt x="75437" y="224499"/>
                  </a:lnTo>
                  <a:lnTo>
                    <a:pt x="26646" y="204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59803" y="1846736"/>
            <a:ext cx="648542" cy="706395"/>
            <a:chOff x="4359803" y="1846736"/>
            <a:chExt cx="648542" cy="706395"/>
          </a:xfrm>
        </p:grpSpPr>
        <p:sp>
          <p:nvSpPr>
            <p:cNvPr id="29" name="Freeform 28"/>
            <p:cNvSpPr/>
            <p:nvPr/>
          </p:nvSpPr>
          <p:spPr>
            <a:xfrm>
              <a:off x="4495668" y="2038708"/>
              <a:ext cx="364702" cy="381423"/>
            </a:xfrm>
            <a:custGeom>
              <a:avLst/>
              <a:gdLst/>
              <a:ahLst/>
              <a:cxnLst/>
              <a:rect l="0" t="0" r="0" b="0"/>
              <a:pathLst>
                <a:path w="364702" h="381423">
                  <a:moveTo>
                    <a:pt x="0" y="98577"/>
                  </a:moveTo>
                  <a:lnTo>
                    <a:pt x="9575" y="74530"/>
                  </a:lnTo>
                  <a:lnTo>
                    <a:pt x="44993" y="33394"/>
                  </a:lnTo>
                  <a:lnTo>
                    <a:pt x="74553" y="14403"/>
                  </a:lnTo>
                  <a:lnTo>
                    <a:pt x="111127" y="1366"/>
                  </a:lnTo>
                  <a:lnTo>
                    <a:pt x="134788" y="0"/>
                  </a:lnTo>
                  <a:lnTo>
                    <a:pt x="178573" y="8655"/>
                  </a:lnTo>
                  <a:lnTo>
                    <a:pt x="204859" y="23840"/>
                  </a:lnTo>
                  <a:lnTo>
                    <a:pt x="227465" y="43157"/>
                  </a:lnTo>
                  <a:lnTo>
                    <a:pt x="235626" y="63027"/>
                  </a:lnTo>
                  <a:lnTo>
                    <a:pt x="237803" y="74877"/>
                  </a:lnTo>
                  <a:lnTo>
                    <a:pt x="233982" y="100522"/>
                  </a:lnTo>
                  <a:lnTo>
                    <a:pt x="207154" y="160617"/>
                  </a:lnTo>
                  <a:lnTo>
                    <a:pt x="187105" y="200519"/>
                  </a:lnTo>
                  <a:lnTo>
                    <a:pt x="179084" y="211734"/>
                  </a:lnTo>
                  <a:lnTo>
                    <a:pt x="180221" y="211450"/>
                  </a:lnTo>
                  <a:lnTo>
                    <a:pt x="204445" y="194182"/>
                  </a:lnTo>
                  <a:lnTo>
                    <a:pt x="229295" y="190981"/>
                  </a:lnTo>
                  <a:lnTo>
                    <a:pt x="287318" y="198458"/>
                  </a:lnTo>
                  <a:lnTo>
                    <a:pt x="329756" y="213439"/>
                  </a:lnTo>
                  <a:lnTo>
                    <a:pt x="348549" y="229175"/>
                  </a:lnTo>
                  <a:lnTo>
                    <a:pt x="355199" y="238285"/>
                  </a:lnTo>
                  <a:lnTo>
                    <a:pt x="362587" y="260885"/>
                  </a:lnTo>
                  <a:lnTo>
                    <a:pt x="364701" y="285357"/>
                  </a:lnTo>
                  <a:lnTo>
                    <a:pt x="361741" y="307932"/>
                  </a:lnTo>
                  <a:lnTo>
                    <a:pt x="347908" y="340372"/>
                  </a:lnTo>
                  <a:lnTo>
                    <a:pt x="323402" y="366622"/>
                  </a:lnTo>
                  <a:lnTo>
                    <a:pt x="297762" y="375635"/>
                  </a:lnTo>
                  <a:lnTo>
                    <a:pt x="239232" y="381422"/>
                  </a:lnTo>
                  <a:lnTo>
                    <a:pt x="186119" y="381395"/>
                  </a:lnTo>
                  <a:lnTo>
                    <a:pt x="157928" y="372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59803" y="1846736"/>
              <a:ext cx="648542" cy="706395"/>
            </a:xfrm>
            <a:custGeom>
              <a:avLst/>
              <a:gdLst/>
              <a:ahLst/>
              <a:cxnLst/>
              <a:rect l="0" t="0" r="0" b="0"/>
              <a:pathLst>
                <a:path w="648542" h="706395">
                  <a:moveTo>
                    <a:pt x="472777" y="101036"/>
                  </a:moveTo>
                  <a:lnTo>
                    <a:pt x="420072" y="81907"/>
                  </a:lnTo>
                  <a:lnTo>
                    <a:pt x="391910" y="65602"/>
                  </a:lnTo>
                  <a:lnTo>
                    <a:pt x="343531" y="54012"/>
                  </a:lnTo>
                  <a:lnTo>
                    <a:pt x="299691" y="51228"/>
                  </a:lnTo>
                  <a:lnTo>
                    <a:pt x="241927" y="63266"/>
                  </a:lnTo>
                  <a:lnTo>
                    <a:pt x="188610" y="88422"/>
                  </a:lnTo>
                  <a:lnTo>
                    <a:pt x="146414" y="109722"/>
                  </a:lnTo>
                  <a:lnTo>
                    <a:pt x="112689" y="137630"/>
                  </a:lnTo>
                  <a:lnTo>
                    <a:pt x="69307" y="190166"/>
                  </a:lnTo>
                  <a:lnTo>
                    <a:pt x="34106" y="247462"/>
                  </a:lnTo>
                  <a:lnTo>
                    <a:pt x="10450" y="309282"/>
                  </a:lnTo>
                  <a:lnTo>
                    <a:pt x="2389" y="345622"/>
                  </a:lnTo>
                  <a:lnTo>
                    <a:pt x="0" y="392264"/>
                  </a:lnTo>
                  <a:lnTo>
                    <a:pt x="2412" y="444299"/>
                  </a:lnTo>
                  <a:lnTo>
                    <a:pt x="13655" y="495591"/>
                  </a:lnTo>
                  <a:lnTo>
                    <a:pt x="31804" y="542765"/>
                  </a:lnTo>
                  <a:lnTo>
                    <a:pt x="65836" y="595813"/>
                  </a:lnTo>
                  <a:lnTo>
                    <a:pt x="96903" y="634857"/>
                  </a:lnTo>
                  <a:lnTo>
                    <a:pt x="150318" y="672672"/>
                  </a:lnTo>
                  <a:lnTo>
                    <a:pt x="200979" y="691679"/>
                  </a:lnTo>
                  <a:lnTo>
                    <a:pt x="258085" y="702407"/>
                  </a:lnTo>
                  <a:lnTo>
                    <a:pt x="282602" y="706394"/>
                  </a:lnTo>
                  <a:lnTo>
                    <a:pt x="342708" y="696301"/>
                  </a:lnTo>
                  <a:lnTo>
                    <a:pt x="394854" y="678663"/>
                  </a:lnTo>
                  <a:lnTo>
                    <a:pt x="448806" y="651743"/>
                  </a:lnTo>
                  <a:lnTo>
                    <a:pt x="500494" y="615489"/>
                  </a:lnTo>
                  <a:lnTo>
                    <a:pt x="559958" y="553634"/>
                  </a:lnTo>
                  <a:lnTo>
                    <a:pt x="596583" y="505383"/>
                  </a:lnTo>
                  <a:lnTo>
                    <a:pt x="621104" y="451398"/>
                  </a:lnTo>
                  <a:lnTo>
                    <a:pt x="637214" y="398534"/>
                  </a:lnTo>
                  <a:lnTo>
                    <a:pt x="648541" y="343031"/>
                  </a:lnTo>
                  <a:lnTo>
                    <a:pt x="645536" y="281418"/>
                  </a:lnTo>
                  <a:lnTo>
                    <a:pt x="632508" y="221328"/>
                  </a:lnTo>
                  <a:lnTo>
                    <a:pt x="613951" y="179702"/>
                  </a:lnTo>
                  <a:lnTo>
                    <a:pt x="576833" y="127363"/>
                  </a:lnTo>
                  <a:lnTo>
                    <a:pt x="546113" y="87779"/>
                  </a:lnTo>
                  <a:lnTo>
                    <a:pt x="485381" y="38675"/>
                  </a:lnTo>
                  <a:lnTo>
                    <a:pt x="430380" y="10252"/>
                  </a:lnTo>
                  <a:lnTo>
                    <a:pt x="388465" y="47"/>
                  </a:lnTo>
                  <a:lnTo>
                    <a:pt x="358096" y="0"/>
                  </a:lnTo>
                  <a:lnTo>
                    <a:pt x="300125" y="12794"/>
                  </a:lnTo>
                  <a:lnTo>
                    <a:pt x="283264" y="16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4731675" y="3400704"/>
            <a:ext cx="241991" cy="306387"/>
          </a:xfrm>
          <a:custGeom>
            <a:avLst/>
            <a:gdLst/>
            <a:ahLst/>
            <a:cxnLst/>
            <a:rect l="0" t="0" r="0" b="0"/>
            <a:pathLst>
              <a:path w="241991" h="306387">
                <a:moveTo>
                  <a:pt x="121962" y="0"/>
                </a:moveTo>
                <a:lnTo>
                  <a:pt x="67847" y="50995"/>
                </a:lnTo>
                <a:lnTo>
                  <a:pt x="4599" y="96090"/>
                </a:lnTo>
                <a:lnTo>
                  <a:pt x="436" y="96816"/>
                </a:lnTo>
                <a:lnTo>
                  <a:pt x="0" y="94960"/>
                </a:lnTo>
                <a:lnTo>
                  <a:pt x="10566" y="81169"/>
                </a:lnTo>
                <a:lnTo>
                  <a:pt x="23320" y="70000"/>
                </a:lnTo>
                <a:lnTo>
                  <a:pt x="40686" y="61137"/>
                </a:lnTo>
                <a:lnTo>
                  <a:pt x="75783" y="55160"/>
                </a:lnTo>
                <a:lnTo>
                  <a:pt x="135075" y="61307"/>
                </a:lnTo>
                <a:lnTo>
                  <a:pt x="148251" y="61929"/>
                </a:lnTo>
                <a:lnTo>
                  <a:pt x="157036" y="67022"/>
                </a:lnTo>
                <a:lnTo>
                  <a:pt x="162892" y="75097"/>
                </a:lnTo>
                <a:lnTo>
                  <a:pt x="166796" y="85160"/>
                </a:lnTo>
                <a:lnTo>
                  <a:pt x="168015" y="105699"/>
                </a:lnTo>
                <a:lnTo>
                  <a:pt x="166701" y="116090"/>
                </a:lnTo>
                <a:lnTo>
                  <a:pt x="155884" y="133874"/>
                </a:lnTo>
                <a:lnTo>
                  <a:pt x="139378" y="148407"/>
                </a:lnTo>
                <a:lnTo>
                  <a:pt x="120344" y="158765"/>
                </a:lnTo>
                <a:lnTo>
                  <a:pt x="118544" y="161996"/>
                </a:lnTo>
                <a:lnTo>
                  <a:pt x="122023" y="164149"/>
                </a:lnTo>
                <a:lnTo>
                  <a:pt x="183867" y="174317"/>
                </a:lnTo>
                <a:lnTo>
                  <a:pt x="226997" y="197690"/>
                </a:lnTo>
                <a:lnTo>
                  <a:pt x="234099" y="206663"/>
                </a:lnTo>
                <a:lnTo>
                  <a:pt x="241990" y="229111"/>
                </a:lnTo>
                <a:lnTo>
                  <a:pt x="241755" y="239308"/>
                </a:lnTo>
                <a:lnTo>
                  <a:pt x="235255" y="256878"/>
                </a:lnTo>
                <a:lnTo>
                  <a:pt x="212852" y="279923"/>
                </a:lnTo>
                <a:lnTo>
                  <a:pt x="178398" y="301569"/>
                </a:lnTo>
                <a:lnTo>
                  <a:pt x="148994" y="306386"/>
                </a:lnTo>
                <a:lnTo>
                  <a:pt x="93637" y="299947"/>
                </a:lnTo>
                <a:lnTo>
                  <a:pt x="32950" y="275690"/>
                </a:lnTo>
                <a:lnTo>
                  <a:pt x="6148" y="2632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2761862" y="3308080"/>
            <a:ext cx="983280" cy="438972"/>
            <a:chOff x="2761862" y="3308080"/>
            <a:chExt cx="983280" cy="438972"/>
          </a:xfrm>
        </p:grpSpPr>
        <p:sp>
          <p:nvSpPr>
            <p:cNvPr id="33" name="Freeform 32"/>
            <p:cNvSpPr/>
            <p:nvPr/>
          </p:nvSpPr>
          <p:spPr>
            <a:xfrm>
              <a:off x="2761862" y="3308080"/>
              <a:ext cx="452207" cy="438972"/>
            </a:xfrm>
            <a:custGeom>
              <a:avLst/>
              <a:gdLst/>
              <a:ahLst/>
              <a:cxnLst/>
              <a:rect l="0" t="0" r="0" b="0"/>
              <a:pathLst>
                <a:path w="452207" h="438972">
                  <a:moveTo>
                    <a:pt x="312459" y="50510"/>
                  </a:moveTo>
                  <a:lnTo>
                    <a:pt x="306870" y="28153"/>
                  </a:lnTo>
                  <a:lnTo>
                    <a:pt x="300544" y="20398"/>
                  </a:lnTo>
                  <a:lnTo>
                    <a:pt x="281037" y="8661"/>
                  </a:lnTo>
                  <a:lnTo>
                    <a:pt x="230386" y="0"/>
                  </a:lnTo>
                  <a:lnTo>
                    <a:pt x="189225" y="839"/>
                  </a:lnTo>
                  <a:lnTo>
                    <a:pt x="136515" y="20898"/>
                  </a:lnTo>
                  <a:lnTo>
                    <a:pt x="89638" y="54279"/>
                  </a:lnTo>
                  <a:lnTo>
                    <a:pt x="38823" y="114621"/>
                  </a:lnTo>
                  <a:lnTo>
                    <a:pt x="25896" y="137496"/>
                  </a:lnTo>
                  <a:lnTo>
                    <a:pt x="8066" y="193601"/>
                  </a:lnTo>
                  <a:lnTo>
                    <a:pt x="0" y="231338"/>
                  </a:lnTo>
                  <a:lnTo>
                    <a:pt x="730" y="272155"/>
                  </a:lnTo>
                  <a:lnTo>
                    <a:pt x="11457" y="327868"/>
                  </a:lnTo>
                  <a:lnTo>
                    <a:pt x="39750" y="386512"/>
                  </a:lnTo>
                  <a:lnTo>
                    <a:pt x="54384" y="405735"/>
                  </a:lnTo>
                  <a:lnTo>
                    <a:pt x="82354" y="423134"/>
                  </a:lnTo>
                  <a:lnTo>
                    <a:pt x="114038" y="434528"/>
                  </a:lnTo>
                  <a:lnTo>
                    <a:pt x="166073" y="438971"/>
                  </a:lnTo>
                  <a:lnTo>
                    <a:pt x="221412" y="434260"/>
                  </a:lnTo>
                  <a:lnTo>
                    <a:pt x="279975" y="418705"/>
                  </a:lnTo>
                  <a:lnTo>
                    <a:pt x="322810" y="399321"/>
                  </a:lnTo>
                  <a:lnTo>
                    <a:pt x="363897" y="371792"/>
                  </a:lnTo>
                  <a:lnTo>
                    <a:pt x="410311" y="313275"/>
                  </a:lnTo>
                  <a:lnTo>
                    <a:pt x="440176" y="261021"/>
                  </a:lnTo>
                  <a:lnTo>
                    <a:pt x="452206" y="223888"/>
                  </a:lnTo>
                  <a:lnTo>
                    <a:pt x="452002" y="183250"/>
                  </a:lnTo>
                  <a:lnTo>
                    <a:pt x="438228" y="125052"/>
                  </a:lnTo>
                  <a:lnTo>
                    <a:pt x="419061" y="82262"/>
                  </a:lnTo>
                  <a:lnTo>
                    <a:pt x="360817" y="33594"/>
                  </a:lnTo>
                  <a:lnTo>
                    <a:pt x="333516" y="18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40260" y="3355063"/>
              <a:ext cx="404882" cy="355616"/>
            </a:xfrm>
            <a:custGeom>
              <a:avLst/>
              <a:gdLst/>
              <a:ahLst/>
              <a:cxnLst/>
              <a:rect l="0" t="0" r="0" b="0"/>
              <a:pathLst>
                <a:path w="404882" h="355616">
                  <a:moveTo>
                    <a:pt x="239429" y="45641"/>
                  </a:moveTo>
                  <a:lnTo>
                    <a:pt x="210120" y="16333"/>
                  </a:lnTo>
                  <a:lnTo>
                    <a:pt x="178752" y="1732"/>
                  </a:lnTo>
                  <a:lnTo>
                    <a:pt x="153190" y="0"/>
                  </a:lnTo>
                  <a:lnTo>
                    <a:pt x="98652" y="8420"/>
                  </a:lnTo>
                  <a:lnTo>
                    <a:pt x="67996" y="23564"/>
                  </a:lnTo>
                  <a:lnTo>
                    <a:pt x="22194" y="63407"/>
                  </a:lnTo>
                  <a:lnTo>
                    <a:pt x="6477" y="89899"/>
                  </a:lnTo>
                  <a:lnTo>
                    <a:pt x="0" y="125566"/>
                  </a:lnTo>
                  <a:lnTo>
                    <a:pt x="6217" y="178368"/>
                  </a:lnTo>
                  <a:lnTo>
                    <a:pt x="21830" y="223808"/>
                  </a:lnTo>
                  <a:lnTo>
                    <a:pt x="52687" y="266578"/>
                  </a:lnTo>
                  <a:lnTo>
                    <a:pt x="107741" y="306177"/>
                  </a:lnTo>
                  <a:lnTo>
                    <a:pt x="166184" y="332877"/>
                  </a:lnTo>
                  <a:lnTo>
                    <a:pt x="221552" y="350896"/>
                  </a:lnTo>
                  <a:lnTo>
                    <a:pt x="246691" y="355615"/>
                  </a:lnTo>
                  <a:lnTo>
                    <a:pt x="269563" y="353813"/>
                  </a:lnTo>
                  <a:lnTo>
                    <a:pt x="312841" y="334719"/>
                  </a:lnTo>
                  <a:lnTo>
                    <a:pt x="360143" y="301544"/>
                  </a:lnTo>
                  <a:lnTo>
                    <a:pt x="388749" y="265296"/>
                  </a:lnTo>
                  <a:lnTo>
                    <a:pt x="401695" y="233557"/>
                  </a:lnTo>
                  <a:lnTo>
                    <a:pt x="404881" y="193867"/>
                  </a:lnTo>
                  <a:lnTo>
                    <a:pt x="397766" y="149091"/>
                  </a:lnTo>
                  <a:lnTo>
                    <a:pt x="361681" y="88610"/>
                  </a:lnTo>
                  <a:lnTo>
                    <a:pt x="347965" y="72147"/>
                  </a:lnTo>
                  <a:lnTo>
                    <a:pt x="327831" y="63271"/>
                  </a:lnTo>
                  <a:lnTo>
                    <a:pt x="307964" y="58156"/>
                  </a:lnTo>
                  <a:lnTo>
                    <a:pt x="292071" y="45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780145" y="2411026"/>
            <a:ext cx="1490985" cy="445060"/>
            <a:chOff x="5780145" y="2411026"/>
            <a:chExt cx="1490985" cy="445060"/>
          </a:xfrm>
        </p:grpSpPr>
        <p:sp>
          <p:nvSpPr>
            <p:cNvPr id="36" name="Freeform 35"/>
            <p:cNvSpPr/>
            <p:nvPr/>
          </p:nvSpPr>
          <p:spPr>
            <a:xfrm>
              <a:off x="5780145" y="2465546"/>
              <a:ext cx="263213" cy="390540"/>
            </a:xfrm>
            <a:custGeom>
              <a:avLst/>
              <a:gdLst/>
              <a:ahLst/>
              <a:cxnLst/>
              <a:rect l="0" t="0" r="0" b="0"/>
              <a:pathLst>
                <a:path w="263213" h="390540">
                  <a:moveTo>
                    <a:pt x="0" y="113935"/>
                  </a:moveTo>
                  <a:lnTo>
                    <a:pt x="27511" y="60061"/>
                  </a:lnTo>
                  <a:lnTo>
                    <a:pt x="51138" y="8488"/>
                  </a:lnTo>
                  <a:lnTo>
                    <a:pt x="58658" y="2693"/>
                  </a:lnTo>
                  <a:lnTo>
                    <a:pt x="67181" y="0"/>
                  </a:lnTo>
                  <a:lnTo>
                    <a:pt x="86010" y="126"/>
                  </a:lnTo>
                  <a:lnTo>
                    <a:pt x="116341" y="7945"/>
                  </a:lnTo>
                  <a:lnTo>
                    <a:pt x="168525" y="37558"/>
                  </a:lnTo>
                  <a:lnTo>
                    <a:pt x="183304" y="54254"/>
                  </a:lnTo>
                  <a:lnTo>
                    <a:pt x="221477" y="117361"/>
                  </a:lnTo>
                  <a:lnTo>
                    <a:pt x="243660" y="170764"/>
                  </a:lnTo>
                  <a:lnTo>
                    <a:pt x="250010" y="212402"/>
                  </a:lnTo>
                  <a:lnTo>
                    <a:pt x="246303" y="248786"/>
                  </a:lnTo>
                  <a:lnTo>
                    <a:pt x="226163" y="300926"/>
                  </a:lnTo>
                  <a:lnTo>
                    <a:pt x="205312" y="340006"/>
                  </a:lnTo>
                  <a:lnTo>
                    <a:pt x="187176" y="359081"/>
                  </a:lnTo>
                  <a:lnTo>
                    <a:pt x="151646" y="377384"/>
                  </a:lnTo>
                  <a:lnTo>
                    <a:pt x="111482" y="390216"/>
                  </a:lnTo>
                  <a:lnTo>
                    <a:pt x="100058" y="390539"/>
                  </a:lnTo>
                  <a:lnTo>
                    <a:pt x="81125" y="384659"/>
                  </a:lnTo>
                  <a:lnTo>
                    <a:pt x="51723" y="362606"/>
                  </a:lnTo>
                  <a:lnTo>
                    <a:pt x="31963" y="333845"/>
                  </a:lnTo>
                  <a:lnTo>
                    <a:pt x="29024" y="313448"/>
                  </a:lnTo>
                  <a:lnTo>
                    <a:pt x="29877" y="303096"/>
                  </a:lnTo>
                  <a:lnTo>
                    <a:pt x="35126" y="295025"/>
                  </a:lnTo>
                  <a:lnTo>
                    <a:pt x="53436" y="282937"/>
                  </a:lnTo>
                  <a:lnTo>
                    <a:pt x="77171" y="279904"/>
                  </a:lnTo>
                  <a:lnTo>
                    <a:pt x="136126" y="281900"/>
                  </a:lnTo>
                  <a:lnTo>
                    <a:pt x="160326" y="288412"/>
                  </a:lnTo>
                  <a:lnTo>
                    <a:pt x="181220" y="296766"/>
                  </a:lnTo>
                  <a:lnTo>
                    <a:pt x="216951" y="303808"/>
                  </a:lnTo>
                  <a:lnTo>
                    <a:pt x="263212" y="324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22342" y="2579481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94756" y="0"/>
                  </a:moveTo>
                  <a:lnTo>
                    <a:pt x="66075" y="55045"/>
                  </a:lnTo>
                  <a:lnTo>
                    <a:pt x="40142" y="114513"/>
                  </a:lnTo>
                  <a:lnTo>
                    <a:pt x="26029" y="13317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80228" y="2621595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126342"/>
                  </a:moveTo>
                  <a:lnTo>
                    <a:pt x="109574" y="120753"/>
                  </a:lnTo>
                  <a:lnTo>
                    <a:pt x="95103" y="105531"/>
                  </a:lnTo>
                  <a:lnTo>
                    <a:pt x="59707" y="46609"/>
                  </a:lnTo>
                  <a:lnTo>
                    <a:pt x="45643" y="281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16794" y="2526839"/>
              <a:ext cx="248447" cy="242264"/>
            </a:xfrm>
            <a:custGeom>
              <a:avLst/>
              <a:gdLst/>
              <a:ahLst/>
              <a:cxnLst/>
              <a:rect l="0" t="0" r="0" b="0"/>
              <a:pathLst>
                <a:path w="248447" h="242264">
                  <a:moveTo>
                    <a:pt x="5589" y="0"/>
                  </a:moveTo>
                  <a:lnTo>
                    <a:pt x="0" y="16768"/>
                  </a:lnTo>
                  <a:lnTo>
                    <a:pt x="693" y="19367"/>
                  </a:lnTo>
                  <a:lnTo>
                    <a:pt x="3495" y="18761"/>
                  </a:lnTo>
                  <a:lnTo>
                    <a:pt x="15187" y="13017"/>
                  </a:lnTo>
                  <a:lnTo>
                    <a:pt x="46907" y="5547"/>
                  </a:lnTo>
                  <a:lnTo>
                    <a:pt x="105830" y="15231"/>
                  </a:lnTo>
                  <a:lnTo>
                    <a:pt x="135376" y="30509"/>
                  </a:lnTo>
                  <a:lnTo>
                    <a:pt x="148280" y="46315"/>
                  </a:lnTo>
                  <a:lnTo>
                    <a:pt x="153359" y="55443"/>
                  </a:lnTo>
                  <a:lnTo>
                    <a:pt x="154405" y="65038"/>
                  </a:lnTo>
                  <a:lnTo>
                    <a:pt x="149328" y="85058"/>
                  </a:lnTo>
                  <a:lnTo>
                    <a:pt x="136154" y="99415"/>
                  </a:lnTo>
                  <a:lnTo>
                    <a:pt x="99100" y="118163"/>
                  </a:lnTo>
                  <a:lnTo>
                    <a:pt x="97175" y="122059"/>
                  </a:lnTo>
                  <a:lnTo>
                    <a:pt x="100572" y="125826"/>
                  </a:lnTo>
                  <a:lnTo>
                    <a:pt x="157052" y="147354"/>
                  </a:lnTo>
                  <a:lnTo>
                    <a:pt x="204353" y="167017"/>
                  </a:lnTo>
                  <a:lnTo>
                    <a:pt x="231248" y="186617"/>
                  </a:lnTo>
                  <a:lnTo>
                    <a:pt x="248446" y="212832"/>
                  </a:lnTo>
                  <a:lnTo>
                    <a:pt x="248212" y="221436"/>
                  </a:lnTo>
                  <a:lnTo>
                    <a:pt x="244547" y="229512"/>
                  </a:lnTo>
                  <a:lnTo>
                    <a:pt x="238594" y="237236"/>
                  </a:lnTo>
                  <a:lnTo>
                    <a:pt x="229946" y="241216"/>
                  </a:lnTo>
                  <a:lnTo>
                    <a:pt x="169116" y="242263"/>
                  </a:lnTo>
                  <a:lnTo>
                    <a:pt x="123678" y="233771"/>
                  </a:lnTo>
                  <a:lnTo>
                    <a:pt x="8981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22466" y="2600538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21057"/>
                  </a:moveTo>
                  <a:lnTo>
                    <a:pt x="51993" y="9879"/>
                  </a:lnTo>
                  <a:lnTo>
                    <a:pt x="45190" y="7756"/>
                  </a:lnTo>
                  <a:lnTo>
                    <a:pt x="15296" y="65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59295" y="2684766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42114"/>
                  </a:moveTo>
                  <a:lnTo>
                    <a:pt x="99046" y="30936"/>
                  </a:lnTo>
                  <a:lnTo>
                    <a:pt x="47467" y="206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80119" y="2411026"/>
              <a:ext cx="191011" cy="424002"/>
            </a:xfrm>
            <a:custGeom>
              <a:avLst/>
              <a:gdLst/>
              <a:ahLst/>
              <a:cxnLst/>
              <a:rect l="0" t="0" r="0" b="0"/>
              <a:pathLst>
                <a:path w="191011" h="424002">
                  <a:moveTo>
                    <a:pt x="110845" y="0"/>
                  </a:moveTo>
                  <a:lnTo>
                    <a:pt x="94034" y="19150"/>
                  </a:lnTo>
                  <a:lnTo>
                    <a:pt x="61346" y="78806"/>
                  </a:lnTo>
                  <a:lnTo>
                    <a:pt x="46135" y="130974"/>
                  </a:lnTo>
                  <a:lnTo>
                    <a:pt x="28630" y="185296"/>
                  </a:lnTo>
                  <a:lnTo>
                    <a:pt x="14216" y="244025"/>
                  </a:lnTo>
                  <a:lnTo>
                    <a:pt x="8125" y="294702"/>
                  </a:lnTo>
                  <a:lnTo>
                    <a:pt x="0" y="346511"/>
                  </a:lnTo>
                  <a:lnTo>
                    <a:pt x="2309" y="373153"/>
                  </a:lnTo>
                  <a:lnTo>
                    <a:pt x="10354" y="394353"/>
                  </a:lnTo>
                  <a:lnTo>
                    <a:pt x="15775" y="403282"/>
                  </a:lnTo>
                  <a:lnTo>
                    <a:pt x="31157" y="416322"/>
                  </a:lnTo>
                  <a:lnTo>
                    <a:pt x="40172" y="421437"/>
                  </a:lnTo>
                  <a:lnTo>
                    <a:pt x="59547" y="424001"/>
                  </a:lnTo>
                  <a:lnTo>
                    <a:pt x="100582" y="416115"/>
                  </a:lnTo>
                  <a:lnTo>
                    <a:pt x="131980" y="401064"/>
                  </a:lnTo>
                  <a:lnTo>
                    <a:pt x="157921" y="376197"/>
                  </a:lnTo>
                  <a:lnTo>
                    <a:pt x="180425" y="346602"/>
                  </a:lnTo>
                  <a:lnTo>
                    <a:pt x="188562" y="322891"/>
                  </a:lnTo>
                  <a:lnTo>
                    <a:pt x="191010" y="297925"/>
                  </a:lnTo>
                  <a:lnTo>
                    <a:pt x="188197" y="275130"/>
                  </a:lnTo>
                  <a:lnTo>
                    <a:pt x="183470" y="266478"/>
                  </a:lnTo>
                  <a:lnTo>
                    <a:pt x="168859" y="253745"/>
                  </a:lnTo>
                  <a:lnTo>
                    <a:pt x="147547" y="250426"/>
                  </a:lnTo>
                  <a:lnTo>
                    <a:pt x="95737" y="257827"/>
                  </a:lnTo>
                  <a:lnTo>
                    <a:pt x="36203" y="286458"/>
                  </a:lnTo>
                  <a:lnTo>
                    <a:pt x="16088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705616" y="4080171"/>
            <a:ext cx="726467" cy="775840"/>
            <a:chOff x="1705616" y="4080171"/>
            <a:chExt cx="726467" cy="775840"/>
          </a:xfrm>
        </p:grpSpPr>
        <p:sp>
          <p:nvSpPr>
            <p:cNvPr id="44" name="Freeform 43"/>
            <p:cNvSpPr/>
            <p:nvPr/>
          </p:nvSpPr>
          <p:spPr>
            <a:xfrm>
              <a:off x="1726673" y="4080171"/>
              <a:ext cx="210571" cy="326340"/>
            </a:xfrm>
            <a:custGeom>
              <a:avLst/>
              <a:gdLst/>
              <a:ahLst/>
              <a:cxnLst/>
              <a:rect l="0" t="0" r="0" b="0"/>
              <a:pathLst>
                <a:path w="210571" h="326340">
                  <a:moveTo>
                    <a:pt x="0" y="78585"/>
                  </a:moveTo>
                  <a:lnTo>
                    <a:pt x="9575" y="54539"/>
                  </a:lnTo>
                  <a:lnTo>
                    <a:pt x="39403" y="13403"/>
                  </a:lnTo>
                  <a:lnTo>
                    <a:pt x="48496" y="7055"/>
                  </a:lnTo>
                  <a:lnTo>
                    <a:pt x="71077" y="0"/>
                  </a:lnTo>
                  <a:lnTo>
                    <a:pt x="104508" y="1618"/>
                  </a:lnTo>
                  <a:lnTo>
                    <a:pt x="122877" y="9673"/>
                  </a:lnTo>
                  <a:lnTo>
                    <a:pt x="153734" y="33907"/>
                  </a:lnTo>
                  <a:lnTo>
                    <a:pt x="169683" y="59888"/>
                  </a:lnTo>
                  <a:lnTo>
                    <a:pt x="184383" y="101278"/>
                  </a:lnTo>
                  <a:lnTo>
                    <a:pt x="188500" y="156421"/>
                  </a:lnTo>
                  <a:lnTo>
                    <a:pt x="183724" y="212113"/>
                  </a:lnTo>
                  <a:lnTo>
                    <a:pt x="171515" y="264145"/>
                  </a:lnTo>
                  <a:lnTo>
                    <a:pt x="160134" y="297342"/>
                  </a:lnTo>
                  <a:lnTo>
                    <a:pt x="148770" y="314630"/>
                  </a:lnTo>
                  <a:lnTo>
                    <a:pt x="140124" y="320177"/>
                  </a:lnTo>
                  <a:lnTo>
                    <a:pt x="118039" y="326339"/>
                  </a:lnTo>
                  <a:lnTo>
                    <a:pt x="84888" y="324219"/>
                  </a:lnTo>
                  <a:lnTo>
                    <a:pt x="66584" y="312928"/>
                  </a:lnTo>
                  <a:lnTo>
                    <a:pt x="58427" y="305003"/>
                  </a:lnTo>
                  <a:lnTo>
                    <a:pt x="49364" y="283721"/>
                  </a:lnTo>
                  <a:lnTo>
                    <a:pt x="46948" y="271494"/>
                  </a:lnTo>
                  <a:lnTo>
                    <a:pt x="48846" y="262173"/>
                  </a:lnTo>
                  <a:lnTo>
                    <a:pt x="53621" y="254790"/>
                  </a:lnTo>
                  <a:lnTo>
                    <a:pt x="69455" y="243466"/>
                  </a:lnTo>
                  <a:lnTo>
                    <a:pt x="92090" y="234534"/>
                  </a:lnTo>
                  <a:lnTo>
                    <a:pt x="131141" y="234107"/>
                  </a:lnTo>
                  <a:lnTo>
                    <a:pt x="176683" y="242103"/>
                  </a:lnTo>
                  <a:lnTo>
                    <a:pt x="210570" y="236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05616" y="4479084"/>
              <a:ext cx="357970" cy="27114"/>
            </a:xfrm>
            <a:custGeom>
              <a:avLst/>
              <a:gdLst/>
              <a:ahLst/>
              <a:cxnLst/>
              <a:rect l="0" t="0" r="0" b="0"/>
              <a:pathLst>
                <a:path w="357970" h="27114">
                  <a:moveTo>
                    <a:pt x="357969" y="27113"/>
                  </a:moveTo>
                  <a:lnTo>
                    <a:pt x="299352" y="12458"/>
                  </a:lnTo>
                  <a:lnTo>
                    <a:pt x="236773" y="7320"/>
                  </a:lnTo>
                  <a:lnTo>
                    <a:pt x="185449" y="6430"/>
                  </a:lnTo>
                  <a:lnTo>
                    <a:pt x="134367" y="6167"/>
                  </a:lnTo>
                  <a:lnTo>
                    <a:pt x="77711" y="2958"/>
                  </a:lnTo>
                  <a:lnTo>
                    <a:pt x="53256" y="0"/>
                  </a:lnTo>
                  <a:lnTo>
                    <a:pt x="0" y="6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45221" y="4605892"/>
              <a:ext cx="179521" cy="250119"/>
            </a:xfrm>
            <a:custGeom>
              <a:avLst/>
              <a:gdLst/>
              <a:ahLst/>
              <a:cxnLst/>
              <a:rect l="0" t="0" r="0" b="0"/>
              <a:pathLst>
                <a:path w="179521" h="250119">
                  <a:moveTo>
                    <a:pt x="134136" y="5590"/>
                  </a:moveTo>
                  <a:lnTo>
                    <a:pt x="117369" y="0"/>
                  </a:lnTo>
                  <a:lnTo>
                    <a:pt x="110090" y="1863"/>
                  </a:lnTo>
                  <a:lnTo>
                    <a:pt x="52134" y="56127"/>
                  </a:lnTo>
                  <a:lnTo>
                    <a:pt x="22272" y="85892"/>
                  </a:lnTo>
                  <a:lnTo>
                    <a:pt x="6495" y="118420"/>
                  </a:lnTo>
                  <a:lnTo>
                    <a:pt x="0" y="157694"/>
                  </a:lnTo>
                  <a:lnTo>
                    <a:pt x="3665" y="193377"/>
                  </a:lnTo>
                  <a:lnTo>
                    <a:pt x="17749" y="226177"/>
                  </a:lnTo>
                  <a:lnTo>
                    <a:pt x="33275" y="241279"/>
                  </a:lnTo>
                  <a:lnTo>
                    <a:pt x="42329" y="246943"/>
                  </a:lnTo>
                  <a:lnTo>
                    <a:pt x="64867" y="250118"/>
                  </a:lnTo>
                  <a:lnTo>
                    <a:pt x="111875" y="242625"/>
                  </a:lnTo>
                  <a:lnTo>
                    <a:pt x="138718" y="227641"/>
                  </a:lnTo>
                  <a:lnTo>
                    <a:pt x="161490" y="208383"/>
                  </a:lnTo>
                  <a:lnTo>
                    <a:pt x="177466" y="182270"/>
                  </a:lnTo>
                  <a:lnTo>
                    <a:pt x="179520" y="162493"/>
                  </a:lnTo>
                  <a:lnTo>
                    <a:pt x="178430" y="152306"/>
                  </a:lnTo>
                  <a:lnTo>
                    <a:pt x="174194" y="144345"/>
                  </a:lnTo>
                  <a:lnTo>
                    <a:pt x="160128" y="132379"/>
                  </a:lnTo>
                  <a:lnTo>
                    <a:pt x="151464" y="129890"/>
                  </a:lnTo>
                  <a:lnTo>
                    <a:pt x="132479" y="130244"/>
                  </a:lnTo>
                  <a:lnTo>
                    <a:pt x="102060" y="137021"/>
                  </a:lnTo>
                  <a:lnTo>
                    <a:pt x="84395" y="149401"/>
                  </a:lnTo>
                  <a:lnTo>
                    <a:pt x="60437" y="174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33200" y="4411440"/>
              <a:ext cx="14655" cy="178986"/>
            </a:xfrm>
            <a:custGeom>
              <a:avLst/>
              <a:gdLst/>
              <a:ahLst/>
              <a:cxnLst/>
              <a:rect l="0" t="0" r="0" b="0"/>
              <a:pathLst>
                <a:path w="14655" h="178986">
                  <a:moveTo>
                    <a:pt x="14654" y="0"/>
                  </a:moveTo>
                  <a:lnTo>
                    <a:pt x="0" y="55141"/>
                  </a:lnTo>
                  <a:lnTo>
                    <a:pt x="2098" y="112104"/>
                  </a:lnTo>
                  <a:lnTo>
                    <a:pt x="3725" y="159058"/>
                  </a:lnTo>
                  <a:lnTo>
                    <a:pt x="4126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74155" y="4500607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157927" y="5590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64929" y="13308"/>
                  </a:lnTo>
                  <a:lnTo>
                    <a:pt x="19541" y="2366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485554" y="3123773"/>
            <a:ext cx="1242364" cy="790927"/>
            <a:chOff x="6485554" y="3123773"/>
            <a:chExt cx="1242364" cy="790927"/>
          </a:xfrm>
        </p:grpSpPr>
        <p:sp>
          <p:nvSpPr>
            <p:cNvPr id="50" name="Freeform 49"/>
            <p:cNvSpPr/>
            <p:nvPr/>
          </p:nvSpPr>
          <p:spPr>
            <a:xfrm>
              <a:off x="6601368" y="3200663"/>
              <a:ext cx="17095" cy="231628"/>
            </a:xfrm>
            <a:custGeom>
              <a:avLst/>
              <a:gdLst/>
              <a:ahLst/>
              <a:cxnLst/>
              <a:rect l="0" t="0" r="0" b="0"/>
              <a:pathLst>
                <a:path w="17095" h="231628">
                  <a:moveTo>
                    <a:pt x="0" y="0"/>
                  </a:moveTo>
                  <a:lnTo>
                    <a:pt x="3119" y="42691"/>
                  </a:lnTo>
                  <a:lnTo>
                    <a:pt x="16788" y="104408"/>
                  </a:lnTo>
                  <a:lnTo>
                    <a:pt x="17094" y="163430"/>
                  </a:lnTo>
                  <a:lnTo>
                    <a:pt x="12474" y="198552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85554" y="3484932"/>
              <a:ext cx="305327" cy="73701"/>
            </a:xfrm>
            <a:custGeom>
              <a:avLst/>
              <a:gdLst/>
              <a:ahLst/>
              <a:cxnLst/>
              <a:rect l="0" t="0" r="0" b="0"/>
              <a:pathLst>
                <a:path w="305327" h="73701">
                  <a:moveTo>
                    <a:pt x="305326" y="0"/>
                  </a:moveTo>
                  <a:lnTo>
                    <a:pt x="287345" y="15641"/>
                  </a:lnTo>
                  <a:lnTo>
                    <a:pt x="270428" y="23720"/>
                  </a:lnTo>
                  <a:lnTo>
                    <a:pt x="209209" y="33669"/>
                  </a:lnTo>
                  <a:lnTo>
                    <a:pt x="148561" y="40446"/>
                  </a:lnTo>
                  <a:lnTo>
                    <a:pt x="88660" y="42954"/>
                  </a:lnTo>
                  <a:lnTo>
                    <a:pt x="47067" y="515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96083" y="3628989"/>
              <a:ext cx="223715" cy="238090"/>
            </a:xfrm>
            <a:custGeom>
              <a:avLst/>
              <a:gdLst/>
              <a:ahLst/>
              <a:cxnLst/>
              <a:rect l="0" t="0" r="0" b="0"/>
              <a:pathLst>
                <a:path w="223715" h="238090">
                  <a:moveTo>
                    <a:pt x="0" y="34928"/>
                  </a:moveTo>
                  <a:lnTo>
                    <a:pt x="17980" y="19287"/>
                  </a:lnTo>
                  <a:lnTo>
                    <a:pt x="64153" y="84"/>
                  </a:lnTo>
                  <a:lnTo>
                    <a:pt x="73184" y="0"/>
                  </a:lnTo>
                  <a:lnTo>
                    <a:pt x="117362" y="17171"/>
                  </a:lnTo>
                  <a:lnTo>
                    <a:pt x="142269" y="33436"/>
                  </a:lnTo>
                  <a:lnTo>
                    <a:pt x="146319" y="40952"/>
                  </a:lnTo>
                  <a:lnTo>
                    <a:pt x="147699" y="58662"/>
                  </a:lnTo>
                  <a:lnTo>
                    <a:pt x="141293" y="75112"/>
                  </a:lnTo>
                  <a:lnTo>
                    <a:pt x="129477" y="90222"/>
                  </a:lnTo>
                  <a:lnTo>
                    <a:pt x="112527" y="104736"/>
                  </a:lnTo>
                  <a:lnTo>
                    <a:pt x="110113" y="108373"/>
                  </a:lnTo>
                  <a:lnTo>
                    <a:pt x="112013" y="109628"/>
                  </a:lnTo>
                  <a:lnTo>
                    <a:pt x="145868" y="108825"/>
                  </a:lnTo>
                  <a:lnTo>
                    <a:pt x="164655" y="114954"/>
                  </a:lnTo>
                  <a:lnTo>
                    <a:pt x="201370" y="137953"/>
                  </a:lnTo>
                  <a:lnTo>
                    <a:pt x="215449" y="154416"/>
                  </a:lnTo>
                  <a:lnTo>
                    <a:pt x="220842" y="163720"/>
                  </a:lnTo>
                  <a:lnTo>
                    <a:pt x="223714" y="183415"/>
                  </a:lnTo>
                  <a:lnTo>
                    <a:pt x="222842" y="193581"/>
                  </a:lnTo>
                  <a:lnTo>
                    <a:pt x="217582" y="202698"/>
                  </a:lnTo>
                  <a:lnTo>
                    <a:pt x="199258" y="219067"/>
                  </a:lnTo>
                  <a:lnTo>
                    <a:pt x="162634" y="235846"/>
                  </a:lnTo>
                  <a:lnTo>
                    <a:pt x="138963" y="238089"/>
                  </a:lnTo>
                  <a:lnTo>
                    <a:pt x="95169" y="229996"/>
                  </a:lnTo>
                  <a:lnTo>
                    <a:pt x="52642" y="203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59337" y="3453347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4634" y="11178"/>
                  </a:lnTo>
                  <a:lnTo>
                    <a:pt x="97833" y="13301"/>
                  </a:lnTo>
                  <a:lnTo>
                    <a:pt x="35393" y="19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38280" y="3543302"/>
              <a:ext cx="178985" cy="25859"/>
            </a:xfrm>
            <a:custGeom>
              <a:avLst/>
              <a:gdLst/>
              <a:ahLst/>
              <a:cxnLst/>
              <a:rect l="0" t="0" r="0" b="0"/>
              <a:pathLst>
                <a:path w="178985" h="25859">
                  <a:moveTo>
                    <a:pt x="178984" y="25858"/>
                  </a:moveTo>
                  <a:lnTo>
                    <a:pt x="117874" y="7900"/>
                  </a:lnTo>
                  <a:lnTo>
                    <a:pt x="82499" y="0"/>
                  </a:lnTo>
                  <a:lnTo>
                    <a:pt x="28688" y="6626"/>
                  </a:lnTo>
                  <a:lnTo>
                    <a:pt x="0" y="15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43302" y="3411233"/>
              <a:ext cx="374087" cy="105286"/>
            </a:xfrm>
            <a:custGeom>
              <a:avLst/>
              <a:gdLst/>
              <a:ahLst/>
              <a:cxnLst/>
              <a:rect l="0" t="0" r="0" b="0"/>
              <a:pathLst>
                <a:path w="374087" h="105286">
                  <a:moveTo>
                    <a:pt x="5589" y="0"/>
                  </a:moveTo>
                  <a:lnTo>
                    <a:pt x="0" y="16767"/>
                  </a:lnTo>
                  <a:lnTo>
                    <a:pt x="693" y="24046"/>
                  </a:lnTo>
                  <a:lnTo>
                    <a:pt x="7702" y="38373"/>
                  </a:lnTo>
                  <a:lnTo>
                    <a:pt x="35981" y="59593"/>
                  </a:lnTo>
                  <a:lnTo>
                    <a:pt x="68406" y="75109"/>
                  </a:lnTo>
                  <a:lnTo>
                    <a:pt x="105830" y="81526"/>
                  </a:lnTo>
                  <a:lnTo>
                    <a:pt x="161567" y="77628"/>
                  </a:lnTo>
                  <a:lnTo>
                    <a:pt x="224569" y="82578"/>
                  </a:lnTo>
                  <a:lnTo>
                    <a:pt x="288010" y="83902"/>
                  </a:lnTo>
                  <a:lnTo>
                    <a:pt x="344952" y="92569"/>
                  </a:lnTo>
                  <a:lnTo>
                    <a:pt x="37408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74943" y="3621803"/>
              <a:ext cx="207281" cy="292897"/>
            </a:xfrm>
            <a:custGeom>
              <a:avLst/>
              <a:gdLst/>
              <a:ahLst/>
              <a:cxnLst/>
              <a:rect l="0" t="0" r="0" b="0"/>
              <a:pathLst>
                <a:path w="207281" h="292897">
                  <a:moveTo>
                    <a:pt x="110818" y="0"/>
                  </a:moveTo>
                  <a:lnTo>
                    <a:pt x="65349" y="55045"/>
                  </a:lnTo>
                  <a:lnTo>
                    <a:pt x="37149" y="106453"/>
                  </a:lnTo>
                  <a:lnTo>
                    <a:pt x="14637" y="161667"/>
                  </a:lnTo>
                  <a:lnTo>
                    <a:pt x="6162" y="216465"/>
                  </a:lnTo>
                  <a:lnTo>
                    <a:pt x="0" y="251311"/>
                  </a:lnTo>
                  <a:lnTo>
                    <a:pt x="2294" y="273130"/>
                  </a:lnTo>
                  <a:lnTo>
                    <a:pt x="8053" y="280353"/>
                  </a:lnTo>
                  <a:lnTo>
                    <a:pt x="26930" y="288378"/>
                  </a:lnTo>
                  <a:lnTo>
                    <a:pt x="63865" y="292896"/>
                  </a:lnTo>
                  <a:lnTo>
                    <a:pt x="98856" y="288645"/>
                  </a:lnTo>
                  <a:lnTo>
                    <a:pt x="131451" y="268798"/>
                  </a:lnTo>
                  <a:lnTo>
                    <a:pt x="189420" y="215725"/>
                  </a:lnTo>
                  <a:lnTo>
                    <a:pt x="206377" y="187921"/>
                  </a:lnTo>
                  <a:lnTo>
                    <a:pt x="207280" y="177923"/>
                  </a:lnTo>
                  <a:lnTo>
                    <a:pt x="202043" y="157455"/>
                  </a:lnTo>
                  <a:lnTo>
                    <a:pt x="196201" y="151763"/>
                  </a:lnTo>
                  <a:lnTo>
                    <a:pt x="188797" y="149139"/>
                  </a:lnTo>
                  <a:lnTo>
                    <a:pt x="158490" y="151034"/>
                  </a:lnTo>
                  <a:lnTo>
                    <a:pt x="135515" y="157203"/>
                  </a:lnTo>
                  <a:lnTo>
                    <a:pt x="117505" y="167744"/>
                  </a:lnTo>
                  <a:lnTo>
                    <a:pt x="63428" y="231025"/>
                  </a:lnTo>
                  <a:lnTo>
                    <a:pt x="51541" y="243057"/>
                  </a:lnTo>
                  <a:lnTo>
                    <a:pt x="3711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97401" y="3123773"/>
              <a:ext cx="230517" cy="269456"/>
            </a:xfrm>
            <a:custGeom>
              <a:avLst/>
              <a:gdLst/>
              <a:ahLst/>
              <a:cxnLst/>
              <a:rect l="0" t="0" r="0" b="0"/>
              <a:pathLst>
                <a:path w="230517" h="269456">
                  <a:moveTo>
                    <a:pt x="9418" y="13719"/>
                  </a:moveTo>
                  <a:lnTo>
                    <a:pt x="3828" y="30486"/>
                  </a:lnTo>
                  <a:lnTo>
                    <a:pt x="2182" y="30747"/>
                  </a:lnTo>
                  <a:lnTo>
                    <a:pt x="352" y="18557"/>
                  </a:lnTo>
                  <a:lnTo>
                    <a:pt x="4544" y="12265"/>
                  </a:lnTo>
                  <a:lnTo>
                    <a:pt x="21680" y="2154"/>
                  </a:lnTo>
                  <a:lnTo>
                    <a:pt x="44893" y="0"/>
                  </a:lnTo>
                  <a:lnTo>
                    <a:pt x="68468" y="4112"/>
                  </a:lnTo>
                  <a:lnTo>
                    <a:pt x="86745" y="13739"/>
                  </a:lnTo>
                  <a:lnTo>
                    <a:pt x="99547" y="28935"/>
                  </a:lnTo>
                  <a:lnTo>
                    <a:pt x="117297" y="67287"/>
                  </a:lnTo>
                  <a:lnTo>
                    <a:pt x="122880" y="103810"/>
                  </a:lnTo>
                  <a:lnTo>
                    <a:pt x="118945" y="149857"/>
                  </a:lnTo>
                  <a:lnTo>
                    <a:pt x="98729" y="201007"/>
                  </a:lnTo>
                  <a:lnTo>
                    <a:pt x="65315" y="249992"/>
                  </a:lnTo>
                  <a:lnTo>
                    <a:pt x="38848" y="267130"/>
                  </a:lnTo>
                  <a:lnTo>
                    <a:pt x="18988" y="269455"/>
                  </a:lnTo>
                  <a:lnTo>
                    <a:pt x="8779" y="268438"/>
                  </a:lnTo>
                  <a:lnTo>
                    <a:pt x="3142" y="264250"/>
                  </a:lnTo>
                  <a:lnTo>
                    <a:pt x="555" y="257949"/>
                  </a:lnTo>
                  <a:lnTo>
                    <a:pt x="0" y="250238"/>
                  </a:lnTo>
                  <a:lnTo>
                    <a:pt x="3139" y="242758"/>
                  </a:lnTo>
                  <a:lnTo>
                    <a:pt x="15986" y="228208"/>
                  </a:lnTo>
                  <a:lnTo>
                    <a:pt x="73165" y="194785"/>
                  </a:lnTo>
                  <a:lnTo>
                    <a:pt x="123222" y="183496"/>
                  </a:lnTo>
                  <a:lnTo>
                    <a:pt x="178170" y="168095"/>
                  </a:lnTo>
                  <a:lnTo>
                    <a:pt x="230516" y="150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683799" y="4064000"/>
            <a:ext cx="2401109" cy="832665"/>
            <a:chOff x="2683799" y="4064000"/>
            <a:chExt cx="2401109" cy="832665"/>
          </a:xfrm>
        </p:grpSpPr>
        <p:sp>
          <p:nvSpPr>
            <p:cNvPr id="59" name="Freeform 58"/>
            <p:cNvSpPr/>
            <p:nvPr/>
          </p:nvSpPr>
          <p:spPr>
            <a:xfrm>
              <a:off x="2683799" y="4064000"/>
              <a:ext cx="243124" cy="317830"/>
            </a:xfrm>
            <a:custGeom>
              <a:avLst/>
              <a:gdLst/>
              <a:ahLst/>
              <a:cxnLst/>
              <a:rect l="0" t="0" r="0" b="0"/>
              <a:pathLst>
                <a:path w="243124" h="317830">
                  <a:moveTo>
                    <a:pt x="64138" y="0"/>
                  </a:moveTo>
                  <a:lnTo>
                    <a:pt x="46180" y="63427"/>
                  </a:lnTo>
                  <a:lnTo>
                    <a:pt x="23400" y="115847"/>
                  </a:lnTo>
                  <a:lnTo>
                    <a:pt x="17092" y="120515"/>
                  </a:lnTo>
                  <a:lnTo>
                    <a:pt x="10548" y="121287"/>
                  </a:lnTo>
                  <a:lnTo>
                    <a:pt x="3845" y="119463"/>
                  </a:lnTo>
                  <a:lnTo>
                    <a:pt x="546" y="114737"/>
                  </a:lnTo>
                  <a:lnTo>
                    <a:pt x="0" y="100127"/>
                  </a:lnTo>
                  <a:lnTo>
                    <a:pt x="6777" y="85055"/>
                  </a:lnTo>
                  <a:lnTo>
                    <a:pt x="30191" y="56315"/>
                  </a:lnTo>
                  <a:lnTo>
                    <a:pt x="65752" y="29278"/>
                  </a:lnTo>
                  <a:lnTo>
                    <a:pt x="85912" y="19641"/>
                  </a:lnTo>
                  <a:lnTo>
                    <a:pt x="109691" y="17698"/>
                  </a:lnTo>
                  <a:lnTo>
                    <a:pt x="157494" y="25982"/>
                  </a:lnTo>
                  <a:lnTo>
                    <a:pt x="166150" y="31360"/>
                  </a:lnTo>
                  <a:lnTo>
                    <a:pt x="178887" y="46693"/>
                  </a:lnTo>
                  <a:lnTo>
                    <a:pt x="204117" y="105687"/>
                  </a:lnTo>
                  <a:lnTo>
                    <a:pt x="209339" y="142578"/>
                  </a:lnTo>
                  <a:lnTo>
                    <a:pt x="199795" y="202526"/>
                  </a:lnTo>
                  <a:lnTo>
                    <a:pt x="186731" y="251095"/>
                  </a:lnTo>
                  <a:lnTo>
                    <a:pt x="173606" y="269915"/>
                  </a:lnTo>
                  <a:lnTo>
                    <a:pt x="136584" y="301061"/>
                  </a:lnTo>
                  <a:lnTo>
                    <a:pt x="105881" y="317061"/>
                  </a:lnTo>
                  <a:lnTo>
                    <a:pt x="96646" y="317829"/>
                  </a:lnTo>
                  <a:lnTo>
                    <a:pt x="80146" y="312442"/>
                  </a:lnTo>
                  <a:lnTo>
                    <a:pt x="57703" y="296256"/>
                  </a:lnTo>
                  <a:lnTo>
                    <a:pt x="53999" y="286411"/>
                  </a:lnTo>
                  <a:lnTo>
                    <a:pt x="53003" y="259875"/>
                  </a:lnTo>
                  <a:lnTo>
                    <a:pt x="56715" y="248119"/>
                  </a:lnTo>
                  <a:lnTo>
                    <a:pt x="70198" y="228818"/>
                  </a:lnTo>
                  <a:lnTo>
                    <a:pt x="91008" y="215560"/>
                  </a:lnTo>
                  <a:lnTo>
                    <a:pt x="103108" y="210387"/>
                  </a:lnTo>
                  <a:lnTo>
                    <a:pt x="114685" y="209278"/>
                  </a:lnTo>
                  <a:lnTo>
                    <a:pt x="169147" y="224668"/>
                  </a:lnTo>
                  <a:lnTo>
                    <a:pt x="210313" y="239827"/>
                  </a:lnTo>
                  <a:lnTo>
                    <a:pt x="24312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26880" y="4390383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3620" y="11178"/>
                  </a:lnTo>
                  <a:lnTo>
                    <a:pt x="254312" y="23719"/>
                  </a:lnTo>
                  <a:lnTo>
                    <a:pt x="232351" y="24970"/>
                  </a:lnTo>
                  <a:lnTo>
                    <a:pt x="210892" y="23966"/>
                  </a:lnTo>
                  <a:lnTo>
                    <a:pt x="152381" y="35941"/>
                  </a:lnTo>
                  <a:lnTo>
                    <a:pt x="92293" y="49634"/>
                  </a:lnTo>
                  <a:lnTo>
                    <a:pt x="38118" y="576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76228" y="4506197"/>
              <a:ext cx="167379" cy="274211"/>
            </a:xfrm>
            <a:custGeom>
              <a:avLst/>
              <a:gdLst/>
              <a:ahLst/>
              <a:cxnLst/>
              <a:rect l="0" t="0" r="0" b="0"/>
              <a:pathLst>
                <a:path w="167379" h="274211">
                  <a:moveTo>
                    <a:pt x="108580" y="0"/>
                  </a:moveTo>
                  <a:lnTo>
                    <a:pt x="99005" y="24046"/>
                  </a:lnTo>
                  <a:lnTo>
                    <a:pt x="47249" y="82002"/>
                  </a:lnTo>
                  <a:lnTo>
                    <a:pt x="33359" y="98446"/>
                  </a:lnTo>
                  <a:lnTo>
                    <a:pt x="7287" y="158251"/>
                  </a:lnTo>
                  <a:lnTo>
                    <a:pt x="0" y="179128"/>
                  </a:lnTo>
                  <a:lnTo>
                    <a:pt x="499" y="216201"/>
                  </a:lnTo>
                  <a:lnTo>
                    <a:pt x="8291" y="236859"/>
                  </a:lnTo>
                  <a:lnTo>
                    <a:pt x="20723" y="253839"/>
                  </a:lnTo>
                  <a:lnTo>
                    <a:pt x="37947" y="269185"/>
                  </a:lnTo>
                  <a:lnTo>
                    <a:pt x="48623" y="273043"/>
                  </a:lnTo>
                  <a:lnTo>
                    <a:pt x="72964" y="274210"/>
                  </a:lnTo>
                  <a:lnTo>
                    <a:pt x="107386" y="268291"/>
                  </a:lnTo>
                  <a:lnTo>
                    <a:pt x="134222" y="253538"/>
                  </a:lnTo>
                  <a:lnTo>
                    <a:pt x="156992" y="234349"/>
                  </a:lnTo>
                  <a:lnTo>
                    <a:pt x="165191" y="214509"/>
                  </a:lnTo>
                  <a:lnTo>
                    <a:pt x="167378" y="202667"/>
                  </a:lnTo>
                  <a:lnTo>
                    <a:pt x="163568" y="183271"/>
                  </a:lnTo>
                  <a:lnTo>
                    <a:pt x="159277" y="174823"/>
                  </a:lnTo>
                  <a:lnTo>
                    <a:pt x="152906" y="170361"/>
                  </a:lnTo>
                  <a:lnTo>
                    <a:pt x="145150" y="168556"/>
                  </a:lnTo>
                  <a:lnTo>
                    <a:pt x="101896" y="174064"/>
                  </a:lnTo>
                  <a:lnTo>
                    <a:pt x="73194" y="188705"/>
                  </a:lnTo>
                  <a:lnTo>
                    <a:pt x="60487" y="204361"/>
                  </a:lnTo>
                  <a:lnTo>
                    <a:pt x="45409" y="231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63834" y="4443026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193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95419" y="4506197"/>
              <a:ext cx="115815" cy="52643"/>
            </a:xfrm>
            <a:custGeom>
              <a:avLst/>
              <a:gdLst/>
              <a:ahLst/>
              <a:cxnLst/>
              <a:rect l="0" t="0" r="0" b="0"/>
              <a:pathLst>
                <a:path w="115815" h="52643">
                  <a:moveTo>
                    <a:pt x="115814" y="0"/>
                  </a:moveTo>
                  <a:lnTo>
                    <a:pt x="110225" y="16767"/>
                  </a:lnTo>
                  <a:lnTo>
                    <a:pt x="103899" y="21706"/>
                  </a:lnTo>
                  <a:lnTo>
                    <a:pt x="42147" y="3912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00787" y="4116642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3293" y="28726"/>
                  </a:lnTo>
                  <a:lnTo>
                    <a:pt x="651" y="92112"/>
                  </a:lnTo>
                  <a:lnTo>
                    <a:pt x="129" y="150386"/>
                  </a:lnTo>
                  <a:lnTo>
                    <a:pt x="26" y="208127"/>
                  </a:lnTo>
                  <a:lnTo>
                    <a:pt x="5" y="26216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10181" y="4158756"/>
              <a:ext cx="211664" cy="155420"/>
            </a:xfrm>
            <a:custGeom>
              <a:avLst/>
              <a:gdLst/>
              <a:ahLst/>
              <a:cxnLst/>
              <a:rect l="0" t="0" r="0" b="0"/>
              <a:pathLst>
                <a:path w="211664" h="155420">
                  <a:moveTo>
                    <a:pt x="211663" y="94757"/>
                  </a:moveTo>
                  <a:lnTo>
                    <a:pt x="156618" y="112715"/>
                  </a:lnTo>
                  <a:lnTo>
                    <a:pt x="121004" y="124124"/>
                  </a:lnTo>
                  <a:lnTo>
                    <a:pt x="68126" y="149462"/>
                  </a:lnTo>
                  <a:lnTo>
                    <a:pt x="28234" y="155419"/>
                  </a:lnTo>
                  <a:lnTo>
                    <a:pt x="18017" y="152746"/>
                  </a:lnTo>
                  <a:lnTo>
                    <a:pt x="10036" y="147454"/>
                  </a:lnTo>
                  <a:lnTo>
                    <a:pt x="3546" y="140417"/>
                  </a:lnTo>
                  <a:lnTo>
                    <a:pt x="388" y="132216"/>
                  </a:lnTo>
                  <a:lnTo>
                    <a:pt x="0" y="113745"/>
                  </a:lnTo>
                  <a:lnTo>
                    <a:pt x="15651" y="52461"/>
                  </a:lnTo>
                  <a:lnTo>
                    <a:pt x="29272" y="14002"/>
                  </a:lnTo>
                  <a:lnTo>
                    <a:pt x="432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42860" y="4453554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3619" y="11178"/>
                  </a:lnTo>
                  <a:lnTo>
                    <a:pt x="254311" y="23719"/>
                  </a:lnTo>
                  <a:lnTo>
                    <a:pt x="202485" y="22796"/>
                  </a:lnTo>
                  <a:lnTo>
                    <a:pt x="147188" y="21401"/>
                  </a:lnTo>
                  <a:lnTo>
                    <a:pt x="96795" y="26714"/>
                  </a:lnTo>
                  <a:lnTo>
                    <a:pt x="39743" y="3179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32693" y="4610832"/>
              <a:ext cx="166100" cy="285833"/>
            </a:xfrm>
            <a:custGeom>
              <a:avLst/>
              <a:gdLst/>
              <a:ahLst/>
              <a:cxnLst/>
              <a:rect l="0" t="0" r="0" b="0"/>
              <a:pathLst>
                <a:path w="166100" h="285833">
                  <a:moveTo>
                    <a:pt x="99680" y="11178"/>
                  </a:moveTo>
                  <a:lnTo>
                    <a:pt x="88501" y="0"/>
                  </a:lnTo>
                  <a:lnTo>
                    <a:pt x="84039" y="216"/>
                  </a:lnTo>
                  <a:lnTo>
                    <a:pt x="79894" y="3870"/>
                  </a:lnTo>
                  <a:lnTo>
                    <a:pt x="39476" y="59036"/>
                  </a:lnTo>
                  <a:lnTo>
                    <a:pt x="16305" y="115024"/>
                  </a:lnTo>
                  <a:lnTo>
                    <a:pt x="8296" y="150742"/>
                  </a:lnTo>
                  <a:lnTo>
                    <a:pt x="0" y="204732"/>
                  </a:lnTo>
                  <a:lnTo>
                    <a:pt x="3125" y="226274"/>
                  </a:lnTo>
                  <a:lnTo>
                    <a:pt x="24574" y="272647"/>
                  </a:lnTo>
                  <a:lnTo>
                    <a:pt x="40563" y="284534"/>
                  </a:lnTo>
                  <a:lnTo>
                    <a:pt x="48570" y="285832"/>
                  </a:lnTo>
                  <a:lnTo>
                    <a:pt x="56248" y="284358"/>
                  </a:lnTo>
                  <a:lnTo>
                    <a:pt x="116230" y="260693"/>
                  </a:lnTo>
                  <a:lnTo>
                    <a:pt x="147923" y="235160"/>
                  </a:lnTo>
                  <a:lnTo>
                    <a:pt x="164017" y="203365"/>
                  </a:lnTo>
                  <a:lnTo>
                    <a:pt x="166099" y="180822"/>
                  </a:lnTo>
                  <a:lnTo>
                    <a:pt x="161954" y="160275"/>
                  </a:lnTo>
                  <a:lnTo>
                    <a:pt x="152314" y="143344"/>
                  </a:lnTo>
                  <a:lnTo>
                    <a:pt x="144128" y="139063"/>
                  </a:lnTo>
                  <a:lnTo>
                    <a:pt x="122554" y="137426"/>
                  </a:lnTo>
                  <a:lnTo>
                    <a:pt x="103607" y="143717"/>
                  </a:lnTo>
                  <a:lnTo>
                    <a:pt x="57911" y="173939"/>
                  </a:lnTo>
                  <a:lnTo>
                    <a:pt x="36509" y="179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11399" y="4474611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10529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21927" y="4577123"/>
              <a:ext cx="94758" cy="13303"/>
            </a:xfrm>
            <a:custGeom>
              <a:avLst/>
              <a:gdLst/>
              <a:ahLst/>
              <a:cxnLst/>
              <a:rect l="0" t="0" r="0" b="0"/>
              <a:pathLst>
                <a:path w="94758" h="13303">
                  <a:moveTo>
                    <a:pt x="94757" y="13302"/>
                  </a:moveTo>
                  <a:lnTo>
                    <a:pt x="83578" y="2123"/>
                  </a:lnTo>
                  <a:lnTo>
                    <a:pt x="76776" y="0"/>
                  </a:lnTo>
                  <a:lnTo>
                    <a:pt x="49265" y="2601"/>
                  </a:lnTo>
                  <a:lnTo>
                    <a:pt x="0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58440" y="4207273"/>
              <a:ext cx="163613" cy="262974"/>
            </a:xfrm>
            <a:custGeom>
              <a:avLst/>
              <a:gdLst/>
              <a:ahLst/>
              <a:cxnLst/>
              <a:rect l="0" t="0" r="0" b="0"/>
              <a:pathLst>
                <a:path w="163613" h="262974">
                  <a:moveTo>
                    <a:pt x="26741" y="14654"/>
                  </a:moveTo>
                  <a:lnTo>
                    <a:pt x="76293" y="0"/>
                  </a:lnTo>
                  <a:lnTo>
                    <a:pt x="86682" y="205"/>
                  </a:lnTo>
                  <a:lnTo>
                    <a:pt x="104464" y="6673"/>
                  </a:lnTo>
                  <a:lnTo>
                    <a:pt x="149311" y="43262"/>
                  </a:lnTo>
                  <a:lnTo>
                    <a:pt x="157255" y="66363"/>
                  </a:lnTo>
                  <a:lnTo>
                    <a:pt x="158609" y="109134"/>
                  </a:lnTo>
                  <a:lnTo>
                    <a:pt x="145405" y="171159"/>
                  </a:lnTo>
                  <a:lnTo>
                    <a:pt x="122841" y="225037"/>
                  </a:lnTo>
                  <a:lnTo>
                    <a:pt x="103308" y="251165"/>
                  </a:lnTo>
                  <a:lnTo>
                    <a:pt x="83388" y="260150"/>
                  </a:lnTo>
                  <a:lnTo>
                    <a:pt x="60106" y="262973"/>
                  </a:lnTo>
                  <a:lnTo>
                    <a:pt x="38060" y="260329"/>
                  </a:lnTo>
                  <a:lnTo>
                    <a:pt x="19684" y="252135"/>
                  </a:lnTo>
                  <a:lnTo>
                    <a:pt x="11507" y="246674"/>
                  </a:lnTo>
                  <a:lnTo>
                    <a:pt x="6057" y="238354"/>
                  </a:lnTo>
                  <a:lnTo>
                    <a:pt x="0" y="216632"/>
                  </a:lnTo>
                  <a:lnTo>
                    <a:pt x="725" y="206628"/>
                  </a:lnTo>
                  <a:lnTo>
                    <a:pt x="7770" y="189273"/>
                  </a:lnTo>
                  <a:lnTo>
                    <a:pt x="24890" y="166349"/>
                  </a:lnTo>
                  <a:lnTo>
                    <a:pt x="44245" y="154994"/>
                  </a:lnTo>
                  <a:lnTo>
                    <a:pt x="67276" y="148387"/>
                  </a:lnTo>
                  <a:lnTo>
                    <a:pt x="89210" y="149350"/>
                  </a:lnTo>
                  <a:lnTo>
                    <a:pt x="107538" y="159917"/>
                  </a:lnTo>
                  <a:lnTo>
                    <a:pt x="154876" y="214407"/>
                  </a:lnTo>
                  <a:lnTo>
                    <a:pt x="163612" y="225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32538" y="4527253"/>
              <a:ext cx="368499" cy="27716"/>
            </a:xfrm>
            <a:custGeom>
              <a:avLst/>
              <a:gdLst/>
              <a:ahLst/>
              <a:cxnLst/>
              <a:rect l="0" t="0" r="0" b="0"/>
              <a:pathLst>
                <a:path w="368499" h="27716">
                  <a:moveTo>
                    <a:pt x="368498" y="0"/>
                  </a:moveTo>
                  <a:lnTo>
                    <a:pt x="357319" y="11179"/>
                  </a:lnTo>
                  <a:lnTo>
                    <a:pt x="339353" y="16667"/>
                  </a:lnTo>
                  <a:lnTo>
                    <a:pt x="276186" y="27715"/>
                  </a:lnTo>
                  <a:lnTo>
                    <a:pt x="220889" y="27702"/>
                  </a:lnTo>
                  <a:lnTo>
                    <a:pt x="164905" y="16781"/>
                  </a:lnTo>
                  <a:lnTo>
                    <a:pt x="108787" y="4528"/>
                  </a:lnTo>
                  <a:lnTo>
                    <a:pt x="52641" y="401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37823" y="4590425"/>
              <a:ext cx="154698" cy="232356"/>
            </a:xfrm>
            <a:custGeom>
              <a:avLst/>
              <a:gdLst/>
              <a:ahLst/>
              <a:cxnLst/>
              <a:rect l="0" t="0" r="0" b="0"/>
              <a:pathLst>
                <a:path w="154698" h="232356">
                  <a:moveTo>
                    <a:pt x="21057" y="0"/>
                  </a:moveTo>
                  <a:lnTo>
                    <a:pt x="15468" y="16767"/>
                  </a:lnTo>
                  <a:lnTo>
                    <a:pt x="17331" y="24046"/>
                  </a:lnTo>
                  <a:lnTo>
                    <a:pt x="28760" y="38373"/>
                  </a:lnTo>
                  <a:lnTo>
                    <a:pt x="36721" y="41960"/>
                  </a:lnTo>
                  <a:lnTo>
                    <a:pt x="84905" y="47913"/>
                  </a:lnTo>
                  <a:lnTo>
                    <a:pt x="110425" y="62420"/>
                  </a:lnTo>
                  <a:lnTo>
                    <a:pt x="122388" y="78045"/>
                  </a:lnTo>
                  <a:lnTo>
                    <a:pt x="127216" y="87124"/>
                  </a:lnTo>
                  <a:lnTo>
                    <a:pt x="129460" y="106572"/>
                  </a:lnTo>
                  <a:lnTo>
                    <a:pt x="128421" y="116671"/>
                  </a:lnTo>
                  <a:lnTo>
                    <a:pt x="123049" y="124574"/>
                  </a:lnTo>
                  <a:lnTo>
                    <a:pt x="104602" y="136474"/>
                  </a:lnTo>
                  <a:lnTo>
                    <a:pt x="83924" y="139424"/>
                  </a:lnTo>
                  <a:lnTo>
                    <a:pt x="73498" y="138573"/>
                  </a:lnTo>
                  <a:lnTo>
                    <a:pt x="68885" y="140345"/>
                  </a:lnTo>
                  <a:lnTo>
                    <a:pt x="68151" y="143866"/>
                  </a:lnTo>
                  <a:lnTo>
                    <a:pt x="70000" y="148553"/>
                  </a:lnTo>
                  <a:lnTo>
                    <a:pt x="89371" y="166328"/>
                  </a:lnTo>
                  <a:lnTo>
                    <a:pt x="142762" y="195009"/>
                  </a:lnTo>
                  <a:lnTo>
                    <a:pt x="151327" y="203706"/>
                  </a:lnTo>
                  <a:lnTo>
                    <a:pt x="154697" y="211843"/>
                  </a:lnTo>
                  <a:lnTo>
                    <a:pt x="154604" y="219607"/>
                  </a:lnTo>
                  <a:lnTo>
                    <a:pt x="152203" y="227123"/>
                  </a:lnTo>
                  <a:lnTo>
                    <a:pt x="147092" y="230964"/>
                  </a:lnTo>
                  <a:lnTo>
                    <a:pt x="140176" y="232355"/>
                  </a:lnTo>
                  <a:lnTo>
                    <a:pt x="86570" y="230553"/>
                  </a:lnTo>
                  <a:lnTo>
                    <a:pt x="54507" y="222080"/>
                  </a:lnTo>
                  <a:lnTo>
                    <a:pt x="29668" y="208781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33946" y="4095585"/>
              <a:ext cx="650962" cy="763382"/>
            </a:xfrm>
            <a:custGeom>
              <a:avLst/>
              <a:gdLst/>
              <a:ahLst/>
              <a:cxnLst/>
              <a:rect l="0" t="0" r="0" b="0"/>
              <a:pathLst>
                <a:path w="650962" h="763382">
                  <a:moveTo>
                    <a:pt x="345992" y="31586"/>
                  </a:moveTo>
                  <a:lnTo>
                    <a:pt x="303300" y="28466"/>
                  </a:lnTo>
                  <a:lnTo>
                    <a:pt x="241584" y="7562"/>
                  </a:lnTo>
                  <a:lnTo>
                    <a:pt x="194433" y="3410"/>
                  </a:lnTo>
                  <a:lnTo>
                    <a:pt x="151477" y="10239"/>
                  </a:lnTo>
                  <a:lnTo>
                    <a:pt x="117172" y="26561"/>
                  </a:lnTo>
                  <a:lnTo>
                    <a:pt x="58972" y="76936"/>
                  </a:lnTo>
                  <a:lnTo>
                    <a:pt x="41783" y="96195"/>
                  </a:lnTo>
                  <a:lnTo>
                    <a:pt x="21215" y="140274"/>
                  </a:lnTo>
                  <a:lnTo>
                    <a:pt x="5888" y="193695"/>
                  </a:lnTo>
                  <a:lnTo>
                    <a:pt x="0" y="249307"/>
                  </a:lnTo>
                  <a:lnTo>
                    <a:pt x="1957" y="308472"/>
                  </a:lnTo>
                  <a:lnTo>
                    <a:pt x="13262" y="370549"/>
                  </a:lnTo>
                  <a:lnTo>
                    <a:pt x="27930" y="427871"/>
                  </a:lnTo>
                  <a:lnTo>
                    <a:pt x="52144" y="481135"/>
                  </a:lnTo>
                  <a:lnTo>
                    <a:pt x="87583" y="537705"/>
                  </a:lnTo>
                  <a:lnTo>
                    <a:pt x="125842" y="590438"/>
                  </a:lnTo>
                  <a:lnTo>
                    <a:pt x="177660" y="650322"/>
                  </a:lnTo>
                  <a:lnTo>
                    <a:pt x="233482" y="697868"/>
                  </a:lnTo>
                  <a:lnTo>
                    <a:pt x="265082" y="718123"/>
                  </a:lnTo>
                  <a:lnTo>
                    <a:pt x="317618" y="739160"/>
                  </a:lnTo>
                  <a:lnTo>
                    <a:pt x="338060" y="749656"/>
                  </a:lnTo>
                  <a:lnTo>
                    <a:pt x="389312" y="759513"/>
                  </a:lnTo>
                  <a:lnTo>
                    <a:pt x="417888" y="763381"/>
                  </a:lnTo>
                  <a:lnTo>
                    <a:pt x="464520" y="757811"/>
                  </a:lnTo>
                  <a:lnTo>
                    <a:pt x="501604" y="740693"/>
                  </a:lnTo>
                  <a:lnTo>
                    <a:pt x="556257" y="699571"/>
                  </a:lnTo>
                  <a:lnTo>
                    <a:pt x="582467" y="677683"/>
                  </a:lnTo>
                  <a:lnTo>
                    <a:pt x="612285" y="625280"/>
                  </a:lnTo>
                  <a:lnTo>
                    <a:pt x="637585" y="562417"/>
                  </a:lnTo>
                  <a:lnTo>
                    <a:pt x="647249" y="503554"/>
                  </a:lnTo>
                  <a:lnTo>
                    <a:pt x="650112" y="444779"/>
                  </a:lnTo>
                  <a:lnTo>
                    <a:pt x="650961" y="390320"/>
                  </a:lnTo>
                  <a:lnTo>
                    <a:pt x="645658" y="330694"/>
                  </a:lnTo>
                  <a:lnTo>
                    <a:pt x="623770" y="269480"/>
                  </a:lnTo>
                  <a:lnTo>
                    <a:pt x="583745" y="211115"/>
                  </a:lnTo>
                  <a:lnTo>
                    <a:pt x="526438" y="149296"/>
                  </a:lnTo>
                  <a:lnTo>
                    <a:pt x="482838" y="90847"/>
                  </a:lnTo>
                  <a:lnTo>
                    <a:pt x="448845" y="54643"/>
                  </a:lnTo>
                  <a:lnTo>
                    <a:pt x="3881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808637" y="3141712"/>
            <a:ext cx="276835" cy="322164"/>
            <a:chOff x="5808637" y="3141712"/>
            <a:chExt cx="276835" cy="322164"/>
          </a:xfrm>
        </p:grpSpPr>
        <p:sp>
          <p:nvSpPr>
            <p:cNvPr id="75" name="Freeform 74"/>
            <p:cNvSpPr/>
            <p:nvPr/>
          </p:nvSpPr>
          <p:spPr>
            <a:xfrm>
              <a:off x="5808637" y="3141712"/>
              <a:ext cx="211339" cy="304323"/>
            </a:xfrm>
            <a:custGeom>
              <a:avLst/>
              <a:gdLst/>
              <a:ahLst/>
              <a:cxnLst/>
              <a:rect l="0" t="0" r="0" b="0"/>
              <a:pathLst>
                <a:path w="211339" h="304323">
                  <a:moveTo>
                    <a:pt x="87321" y="69479"/>
                  </a:moveTo>
                  <a:lnTo>
                    <a:pt x="70553" y="75068"/>
                  </a:lnTo>
                  <a:lnTo>
                    <a:pt x="64444" y="73205"/>
                  </a:lnTo>
                  <a:lnTo>
                    <a:pt x="59202" y="68454"/>
                  </a:lnTo>
                  <a:lnTo>
                    <a:pt x="54537" y="61777"/>
                  </a:lnTo>
                  <a:lnTo>
                    <a:pt x="53767" y="53816"/>
                  </a:lnTo>
                  <a:lnTo>
                    <a:pt x="59150" y="35612"/>
                  </a:lnTo>
                  <a:lnTo>
                    <a:pt x="72461" y="18942"/>
                  </a:lnTo>
                  <a:lnTo>
                    <a:pt x="80924" y="11221"/>
                  </a:lnTo>
                  <a:lnTo>
                    <a:pt x="102805" y="2643"/>
                  </a:lnTo>
                  <a:lnTo>
                    <a:pt x="126958" y="0"/>
                  </a:lnTo>
                  <a:lnTo>
                    <a:pt x="149391" y="2725"/>
                  </a:lnTo>
                  <a:lnTo>
                    <a:pt x="167940" y="10955"/>
                  </a:lnTo>
                  <a:lnTo>
                    <a:pt x="176162" y="16425"/>
                  </a:lnTo>
                  <a:lnTo>
                    <a:pt x="188417" y="31862"/>
                  </a:lnTo>
                  <a:lnTo>
                    <a:pt x="205817" y="70367"/>
                  </a:lnTo>
                  <a:lnTo>
                    <a:pt x="211338" y="106917"/>
                  </a:lnTo>
                  <a:lnTo>
                    <a:pt x="204799" y="167255"/>
                  </a:lnTo>
                  <a:lnTo>
                    <a:pt x="189122" y="218515"/>
                  </a:lnTo>
                  <a:lnTo>
                    <a:pt x="170517" y="253238"/>
                  </a:lnTo>
                  <a:lnTo>
                    <a:pt x="147067" y="278344"/>
                  </a:lnTo>
                  <a:lnTo>
                    <a:pt x="117892" y="297481"/>
                  </a:lnTo>
                  <a:lnTo>
                    <a:pt x="107702" y="302199"/>
                  </a:lnTo>
                  <a:lnTo>
                    <a:pt x="87020" y="304322"/>
                  </a:lnTo>
                  <a:lnTo>
                    <a:pt x="66131" y="300196"/>
                  </a:lnTo>
                  <a:lnTo>
                    <a:pt x="45148" y="290563"/>
                  </a:lnTo>
                  <a:lnTo>
                    <a:pt x="19193" y="266397"/>
                  </a:lnTo>
                  <a:lnTo>
                    <a:pt x="2274" y="237010"/>
                  </a:lnTo>
                  <a:lnTo>
                    <a:pt x="0" y="216467"/>
                  </a:lnTo>
                  <a:lnTo>
                    <a:pt x="1031" y="206076"/>
                  </a:lnTo>
                  <a:lnTo>
                    <a:pt x="11535" y="188290"/>
                  </a:lnTo>
                  <a:lnTo>
                    <a:pt x="19249" y="180272"/>
                  </a:lnTo>
                  <a:lnTo>
                    <a:pt x="27902" y="176097"/>
                  </a:lnTo>
                  <a:lnTo>
                    <a:pt x="46875" y="174577"/>
                  </a:lnTo>
                  <a:lnTo>
                    <a:pt x="63886" y="180920"/>
                  </a:lnTo>
                  <a:lnTo>
                    <a:pt x="115258" y="224258"/>
                  </a:lnTo>
                  <a:lnTo>
                    <a:pt x="150492" y="269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74943" y="3432290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31585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147117" y="4383499"/>
            <a:ext cx="284759" cy="270098"/>
            <a:chOff x="1147117" y="4383499"/>
            <a:chExt cx="284759" cy="270098"/>
          </a:xfrm>
        </p:grpSpPr>
        <p:sp>
          <p:nvSpPr>
            <p:cNvPr id="78" name="Freeform 77"/>
            <p:cNvSpPr/>
            <p:nvPr/>
          </p:nvSpPr>
          <p:spPr>
            <a:xfrm>
              <a:off x="1147117" y="4383499"/>
              <a:ext cx="173572" cy="270098"/>
            </a:xfrm>
            <a:custGeom>
              <a:avLst/>
              <a:gdLst/>
              <a:ahLst/>
              <a:cxnLst/>
              <a:rect l="0" t="0" r="0" b="0"/>
              <a:pathLst>
                <a:path w="173572" h="270098">
                  <a:moveTo>
                    <a:pt x="74188" y="6884"/>
                  </a:moveTo>
                  <a:lnTo>
                    <a:pt x="30226" y="27127"/>
                  </a:lnTo>
                  <a:lnTo>
                    <a:pt x="5530" y="46287"/>
                  </a:lnTo>
                  <a:lnTo>
                    <a:pt x="1510" y="47191"/>
                  </a:lnTo>
                  <a:lnTo>
                    <a:pt x="0" y="44284"/>
                  </a:lnTo>
                  <a:lnTo>
                    <a:pt x="163" y="38836"/>
                  </a:lnTo>
                  <a:lnTo>
                    <a:pt x="3781" y="34034"/>
                  </a:lnTo>
                  <a:lnTo>
                    <a:pt x="44423" y="8655"/>
                  </a:lnTo>
                  <a:lnTo>
                    <a:pt x="80317" y="0"/>
                  </a:lnTo>
                  <a:lnTo>
                    <a:pt x="114999" y="3025"/>
                  </a:lnTo>
                  <a:lnTo>
                    <a:pt x="133660" y="11408"/>
                  </a:lnTo>
                  <a:lnTo>
                    <a:pt x="141912" y="16919"/>
                  </a:lnTo>
                  <a:lnTo>
                    <a:pt x="146244" y="24102"/>
                  </a:lnTo>
                  <a:lnTo>
                    <a:pt x="147937" y="41443"/>
                  </a:lnTo>
                  <a:lnTo>
                    <a:pt x="136724" y="70936"/>
                  </a:lnTo>
                  <a:lnTo>
                    <a:pt x="118750" y="85265"/>
                  </a:lnTo>
                  <a:lnTo>
                    <a:pt x="107405" y="90723"/>
                  </a:lnTo>
                  <a:lnTo>
                    <a:pt x="103352" y="96702"/>
                  </a:lnTo>
                  <a:lnTo>
                    <a:pt x="104159" y="103027"/>
                  </a:lnTo>
                  <a:lnTo>
                    <a:pt x="114415" y="116295"/>
                  </a:lnTo>
                  <a:lnTo>
                    <a:pt x="159554" y="150855"/>
                  </a:lnTo>
                  <a:lnTo>
                    <a:pt x="166194" y="160186"/>
                  </a:lnTo>
                  <a:lnTo>
                    <a:pt x="173571" y="183033"/>
                  </a:lnTo>
                  <a:lnTo>
                    <a:pt x="173199" y="193337"/>
                  </a:lnTo>
                  <a:lnTo>
                    <a:pt x="166546" y="211025"/>
                  </a:lnTo>
                  <a:lnTo>
                    <a:pt x="149647" y="234136"/>
                  </a:lnTo>
                  <a:lnTo>
                    <a:pt x="127223" y="245535"/>
                  </a:lnTo>
                  <a:lnTo>
                    <a:pt x="70756" y="262385"/>
                  </a:lnTo>
                  <a:lnTo>
                    <a:pt x="32074" y="270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31875" y="4622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142980" y="3969243"/>
            <a:ext cx="194762" cy="263213"/>
            <a:chOff x="4142980" y="3969243"/>
            <a:chExt cx="194762" cy="263213"/>
          </a:xfrm>
        </p:grpSpPr>
        <p:sp>
          <p:nvSpPr>
            <p:cNvPr id="81" name="Freeform 80"/>
            <p:cNvSpPr/>
            <p:nvPr/>
          </p:nvSpPr>
          <p:spPr>
            <a:xfrm>
              <a:off x="4232455" y="3969243"/>
              <a:ext cx="105287" cy="221100"/>
            </a:xfrm>
            <a:custGeom>
              <a:avLst/>
              <a:gdLst/>
              <a:ahLst/>
              <a:cxnLst/>
              <a:rect l="0" t="0" r="0" b="0"/>
              <a:pathLst>
                <a:path w="105287" h="221100">
                  <a:moveTo>
                    <a:pt x="105286" y="0"/>
                  </a:moveTo>
                  <a:lnTo>
                    <a:pt x="88475" y="19151"/>
                  </a:lnTo>
                  <a:lnTo>
                    <a:pt x="61377" y="73217"/>
                  </a:lnTo>
                  <a:lnTo>
                    <a:pt x="34007" y="126279"/>
                  </a:lnTo>
                  <a:lnTo>
                    <a:pt x="8291" y="18504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42980" y="3990300"/>
              <a:ext cx="152647" cy="80244"/>
            </a:xfrm>
            <a:custGeom>
              <a:avLst/>
              <a:gdLst/>
              <a:ahLst/>
              <a:cxnLst/>
              <a:rect l="0" t="0" r="0" b="0"/>
              <a:pathLst>
                <a:path w="152647" h="80244">
                  <a:moveTo>
                    <a:pt x="152646" y="52643"/>
                  </a:moveTo>
                  <a:lnTo>
                    <a:pt x="141468" y="63821"/>
                  </a:lnTo>
                  <a:lnTo>
                    <a:pt x="123502" y="69309"/>
                  </a:lnTo>
                  <a:lnTo>
                    <a:pt x="61504" y="79187"/>
                  </a:lnTo>
                  <a:lnTo>
                    <a:pt x="16490" y="78250"/>
                  </a:lnTo>
                  <a:lnTo>
                    <a:pt x="5724" y="80243"/>
                  </a:lnTo>
                  <a:lnTo>
                    <a:pt x="886" y="79231"/>
                  </a:lnTo>
                  <a:lnTo>
                    <a:pt x="0" y="76218"/>
                  </a:lnTo>
                  <a:lnTo>
                    <a:pt x="5255" y="66630"/>
                  </a:lnTo>
                  <a:lnTo>
                    <a:pt x="54655" y="13899"/>
                  </a:lnTo>
                  <a:lnTo>
                    <a:pt x="68540" y="6177"/>
                  </a:lnTo>
                  <a:lnTo>
                    <a:pt x="894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37741" y="4190342"/>
              <a:ext cx="1" cy="42114"/>
            </a:xfrm>
            <a:custGeom>
              <a:avLst/>
              <a:gdLst/>
              <a:ahLst/>
              <a:cxnLst/>
              <a:rect l="0" t="0" r="0" b="0"/>
              <a:pathLst>
                <a:path w="1" h="42114">
                  <a:moveTo>
                    <a:pt x="0" y="0"/>
                  </a:move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2442683" y="1537850"/>
            <a:ext cx="2937331" cy="2387200"/>
          </a:xfrm>
          <a:custGeom>
            <a:avLst/>
            <a:gdLst/>
            <a:ahLst/>
            <a:cxnLst/>
            <a:rect l="0" t="0" r="0" b="0"/>
            <a:pathLst>
              <a:path w="2937331" h="2387200">
                <a:moveTo>
                  <a:pt x="621109" y="199352"/>
                </a:moveTo>
                <a:lnTo>
                  <a:pt x="604342" y="188173"/>
                </a:lnTo>
                <a:lnTo>
                  <a:pt x="586751" y="185805"/>
                </a:lnTo>
                <a:lnTo>
                  <a:pt x="535684" y="188227"/>
                </a:lnTo>
                <a:lnTo>
                  <a:pt x="486354" y="194236"/>
                </a:lnTo>
                <a:lnTo>
                  <a:pt x="432924" y="212812"/>
                </a:lnTo>
                <a:lnTo>
                  <a:pt x="378523" y="222028"/>
                </a:lnTo>
                <a:lnTo>
                  <a:pt x="322717" y="234766"/>
                </a:lnTo>
                <a:lnTo>
                  <a:pt x="266633" y="241312"/>
                </a:lnTo>
                <a:lnTo>
                  <a:pt x="207375" y="252657"/>
                </a:lnTo>
                <a:lnTo>
                  <a:pt x="156930" y="259599"/>
                </a:lnTo>
                <a:lnTo>
                  <a:pt x="125859" y="263563"/>
                </a:lnTo>
                <a:lnTo>
                  <a:pt x="73342" y="286071"/>
                </a:lnTo>
                <a:lnTo>
                  <a:pt x="55563" y="299894"/>
                </a:lnTo>
                <a:lnTo>
                  <a:pt x="19039" y="347513"/>
                </a:lnTo>
                <a:lnTo>
                  <a:pt x="6111" y="379732"/>
                </a:lnTo>
                <a:lnTo>
                  <a:pt x="1150" y="438186"/>
                </a:lnTo>
                <a:lnTo>
                  <a:pt x="290" y="490046"/>
                </a:lnTo>
                <a:lnTo>
                  <a:pt x="0" y="549491"/>
                </a:lnTo>
                <a:lnTo>
                  <a:pt x="1112" y="612359"/>
                </a:lnTo>
                <a:lnTo>
                  <a:pt x="8264" y="664119"/>
                </a:lnTo>
                <a:lnTo>
                  <a:pt x="10023" y="719057"/>
                </a:lnTo>
                <a:lnTo>
                  <a:pt x="10328" y="766549"/>
                </a:lnTo>
                <a:lnTo>
                  <a:pt x="16008" y="817666"/>
                </a:lnTo>
                <a:lnTo>
                  <a:pt x="19510" y="869856"/>
                </a:lnTo>
                <a:lnTo>
                  <a:pt x="26137" y="922365"/>
                </a:lnTo>
                <a:lnTo>
                  <a:pt x="29920" y="974968"/>
                </a:lnTo>
                <a:lnTo>
                  <a:pt x="36631" y="1033188"/>
                </a:lnTo>
                <a:lnTo>
                  <a:pt x="40439" y="1089302"/>
                </a:lnTo>
                <a:lnTo>
                  <a:pt x="41567" y="1142974"/>
                </a:lnTo>
                <a:lnTo>
                  <a:pt x="41901" y="1195921"/>
                </a:lnTo>
                <a:lnTo>
                  <a:pt x="42000" y="1243065"/>
                </a:lnTo>
                <a:lnTo>
                  <a:pt x="42030" y="1297848"/>
                </a:lnTo>
                <a:lnTo>
                  <a:pt x="42038" y="1352944"/>
                </a:lnTo>
                <a:lnTo>
                  <a:pt x="42041" y="1400724"/>
                </a:lnTo>
                <a:lnTo>
                  <a:pt x="42042" y="1450106"/>
                </a:lnTo>
                <a:lnTo>
                  <a:pt x="47631" y="1501783"/>
                </a:lnTo>
                <a:lnTo>
                  <a:pt x="51107" y="1559728"/>
                </a:lnTo>
                <a:lnTo>
                  <a:pt x="57726" y="1621351"/>
                </a:lnTo>
                <a:lnTo>
                  <a:pt x="61507" y="1684063"/>
                </a:lnTo>
                <a:lnTo>
                  <a:pt x="68217" y="1741509"/>
                </a:lnTo>
                <a:lnTo>
                  <a:pt x="72024" y="1789985"/>
                </a:lnTo>
                <a:lnTo>
                  <a:pt x="73152" y="1839574"/>
                </a:lnTo>
                <a:lnTo>
                  <a:pt x="73487" y="1891311"/>
                </a:lnTo>
                <a:lnTo>
                  <a:pt x="73600" y="1953960"/>
                </a:lnTo>
                <a:lnTo>
                  <a:pt x="74789" y="2003062"/>
                </a:lnTo>
                <a:lnTo>
                  <a:pt x="85079" y="2065288"/>
                </a:lnTo>
                <a:lnTo>
                  <a:pt x="94958" y="2116247"/>
                </a:lnTo>
                <a:lnTo>
                  <a:pt x="102174" y="2165271"/>
                </a:lnTo>
                <a:lnTo>
                  <a:pt x="110202" y="2218169"/>
                </a:lnTo>
                <a:lnTo>
                  <a:pt x="112918" y="2276236"/>
                </a:lnTo>
                <a:lnTo>
                  <a:pt x="134811" y="2324576"/>
                </a:lnTo>
                <a:lnTo>
                  <a:pt x="160386" y="2351650"/>
                </a:lnTo>
                <a:lnTo>
                  <a:pt x="190191" y="2368901"/>
                </a:lnTo>
                <a:lnTo>
                  <a:pt x="253635" y="2380573"/>
                </a:lnTo>
                <a:lnTo>
                  <a:pt x="279973" y="2384240"/>
                </a:lnTo>
                <a:lnTo>
                  <a:pt x="341873" y="2385294"/>
                </a:lnTo>
                <a:lnTo>
                  <a:pt x="402407" y="2380421"/>
                </a:lnTo>
                <a:lnTo>
                  <a:pt x="462225" y="2384670"/>
                </a:lnTo>
                <a:lnTo>
                  <a:pt x="521961" y="2387199"/>
                </a:lnTo>
                <a:lnTo>
                  <a:pt x="581941" y="2380766"/>
                </a:lnTo>
                <a:lnTo>
                  <a:pt x="644178" y="2373560"/>
                </a:lnTo>
                <a:lnTo>
                  <a:pt x="702702" y="2369277"/>
                </a:lnTo>
                <a:lnTo>
                  <a:pt x="751090" y="2367365"/>
                </a:lnTo>
                <a:lnTo>
                  <a:pt x="806835" y="2363070"/>
                </a:lnTo>
                <a:lnTo>
                  <a:pt x="857577" y="2367205"/>
                </a:lnTo>
                <a:lnTo>
                  <a:pt x="919897" y="2360786"/>
                </a:lnTo>
                <a:lnTo>
                  <a:pt x="981599" y="2355185"/>
                </a:lnTo>
                <a:lnTo>
                  <a:pt x="1044177" y="2348749"/>
                </a:lnTo>
                <a:lnTo>
                  <a:pt x="1092993" y="2347634"/>
                </a:lnTo>
                <a:lnTo>
                  <a:pt x="1144502" y="2341715"/>
                </a:lnTo>
                <a:lnTo>
                  <a:pt x="1207073" y="2337640"/>
                </a:lnTo>
                <a:lnTo>
                  <a:pt x="1256162" y="2336934"/>
                </a:lnTo>
                <a:lnTo>
                  <a:pt x="1318384" y="2336695"/>
                </a:lnTo>
                <a:lnTo>
                  <a:pt x="1381064" y="2331059"/>
                </a:lnTo>
                <a:lnTo>
                  <a:pt x="1429898" y="2327575"/>
                </a:lnTo>
                <a:lnTo>
                  <a:pt x="1481412" y="2326543"/>
                </a:lnTo>
                <a:lnTo>
                  <a:pt x="1543985" y="2326194"/>
                </a:lnTo>
                <a:lnTo>
                  <a:pt x="1594244" y="2326134"/>
                </a:lnTo>
                <a:lnTo>
                  <a:pt x="1646180" y="2324946"/>
                </a:lnTo>
                <a:lnTo>
                  <a:pt x="1696274" y="2320045"/>
                </a:lnTo>
                <a:lnTo>
                  <a:pt x="1752067" y="2321444"/>
                </a:lnTo>
                <a:lnTo>
                  <a:pt x="1801607" y="2317317"/>
                </a:lnTo>
                <a:lnTo>
                  <a:pt x="1853331" y="2319214"/>
                </a:lnTo>
                <a:lnTo>
                  <a:pt x="1905701" y="2324066"/>
                </a:lnTo>
                <a:lnTo>
                  <a:pt x="1958262" y="2325503"/>
                </a:lnTo>
                <a:lnTo>
                  <a:pt x="2010881" y="2325929"/>
                </a:lnTo>
                <a:lnTo>
                  <a:pt x="2063517" y="2329174"/>
                </a:lnTo>
                <a:lnTo>
                  <a:pt x="2116157" y="2334426"/>
                </a:lnTo>
                <a:lnTo>
                  <a:pt x="2168799" y="2335981"/>
                </a:lnTo>
                <a:lnTo>
                  <a:pt x="2218322" y="2339562"/>
                </a:lnTo>
                <a:lnTo>
                  <a:pt x="2265750" y="2348032"/>
                </a:lnTo>
                <a:lnTo>
                  <a:pt x="2316848" y="2357950"/>
                </a:lnTo>
                <a:lnTo>
                  <a:pt x="2365913" y="2365179"/>
                </a:lnTo>
                <a:lnTo>
                  <a:pt x="2406967" y="2364201"/>
                </a:lnTo>
                <a:lnTo>
                  <a:pt x="2431409" y="2361756"/>
                </a:lnTo>
                <a:lnTo>
                  <a:pt x="2485228" y="2366598"/>
                </a:lnTo>
                <a:lnTo>
                  <a:pt x="2546508" y="2362312"/>
                </a:lnTo>
                <a:lnTo>
                  <a:pt x="2606533" y="2358606"/>
                </a:lnTo>
                <a:lnTo>
                  <a:pt x="2666569" y="2357874"/>
                </a:lnTo>
                <a:lnTo>
                  <a:pt x="2717149" y="2360867"/>
                </a:lnTo>
                <a:lnTo>
                  <a:pt x="2762941" y="2362923"/>
                </a:lnTo>
                <a:lnTo>
                  <a:pt x="2815445" y="2358727"/>
                </a:lnTo>
                <a:lnTo>
                  <a:pt x="2873402" y="2346377"/>
                </a:lnTo>
                <a:lnTo>
                  <a:pt x="2916163" y="2327382"/>
                </a:lnTo>
                <a:lnTo>
                  <a:pt x="2923235" y="2318769"/>
                </a:lnTo>
                <a:lnTo>
                  <a:pt x="2931092" y="2296720"/>
                </a:lnTo>
                <a:lnTo>
                  <a:pt x="2936137" y="2243268"/>
                </a:lnTo>
                <a:lnTo>
                  <a:pt x="2937133" y="2180716"/>
                </a:lnTo>
                <a:lnTo>
                  <a:pt x="2937330" y="2117365"/>
                </a:lnTo>
                <a:lnTo>
                  <a:pt x="2931775" y="2060317"/>
                </a:lnTo>
                <a:lnTo>
                  <a:pt x="2928309" y="2004550"/>
                </a:lnTo>
                <a:lnTo>
                  <a:pt x="2927283" y="1945393"/>
                </a:lnTo>
                <a:lnTo>
                  <a:pt x="2921389" y="1889000"/>
                </a:lnTo>
                <a:lnTo>
                  <a:pt x="2918574" y="1846789"/>
                </a:lnTo>
                <a:lnTo>
                  <a:pt x="2916153" y="1801901"/>
                </a:lnTo>
                <a:lnTo>
                  <a:pt x="2911178" y="1758555"/>
                </a:lnTo>
                <a:lnTo>
                  <a:pt x="2908186" y="1715894"/>
                </a:lnTo>
                <a:lnTo>
                  <a:pt x="2903383" y="1652414"/>
                </a:lnTo>
                <a:lnTo>
                  <a:pt x="2897670" y="1595391"/>
                </a:lnTo>
                <a:lnTo>
                  <a:pt x="2890151" y="1539791"/>
                </a:lnTo>
                <a:lnTo>
                  <a:pt x="2885806" y="1484267"/>
                </a:lnTo>
                <a:lnTo>
                  <a:pt x="2883884" y="1428196"/>
                </a:lnTo>
                <a:lnTo>
                  <a:pt x="2877594" y="1368299"/>
                </a:lnTo>
                <a:lnTo>
                  <a:pt x="2875211" y="1311817"/>
                </a:lnTo>
                <a:lnTo>
                  <a:pt x="2874505" y="1253488"/>
                </a:lnTo>
                <a:lnTo>
                  <a:pt x="2873126" y="1203190"/>
                </a:lnTo>
                <a:lnTo>
                  <a:pt x="2866998" y="1144873"/>
                </a:lnTo>
                <a:lnTo>
                  <a:pt x="2864663" y="1083140"/>
                </a:lnTo>
                <a:lnTo>
                  <a:pt x="2863970" y="1020395"/>
                </a:lnTo>
                <a:lnTo>
                  <a:pt x="2862596" y="960860"/>
                </a:lnTo>
                <a:lnTo>
                  <a:pt x="2855363" y="898165"/>
                </a:lnTo>
                <a:lnTo>
                  <a:pt x="2853807" y="839636"/>
                </a:lnTo>
                <a:lnTo>
                  <a:pt x="2853345" y="777840"/>
                </a:lnTo>
                <a:lnTo>
                  <a:pt x="2850089" y="715076"/>
                </a:lnTo>
                <a:lnTo>
                  <a:pt x="2844835" y="655146"/>
                </a:lnTo>
                <a:lnTo>
                  <a:pt x="2843278" y="600344"/>
                </a:lnTo>
                <a:lnTo>
                  <a:pt x="2842817" y="547061"/>
                </a:lnTo>
                <a:lnTo>
                  <a:pt x="2842680" y="497349"/>
                </a:lnTo>
                <a:lnTo>
                  <a:pt x="2839520" y="449864"/>
                </a:lnTo>
                <a:lnTo>
                  <a:pt x="2834294" y="398750"/>
                </a:lnTo>
                <a:lnTo>
                  <a:pt x="2832746" y="349680"/>
                </a:lnTo>
                <a:lnTo>
                  <a:pt x="2829167" y="302385"/>
                </a:lnTo>
                <a:lnTo>
                  <a:pt x="2823067" y="239591"/>
                </a:lnTo>
                <a:lnTo>
                  <a:pt x="2814626" y="182127"/>
                </a:lnTo>
                <a:lnTo>
                  <a:pt x="2808626" y="125716"/>
                </a:lnTo>
                <a:lnTo>
                  <a:pt x="2792002" y="63876"/>
                </a:lnTo>
                <a:lnTo>
                  <a:pt x="2780740" y="42044"/>
                </a:lnTo>
                <a:lnTo>
                  <a:pt x="2761697" y="26882"/>
                </a:lnTo>
                <a:lnTo>
                  <a:pt x="2737636" y="17413"/>
                </a:lnTo>
                <a:lnTo>
                  <a:pt x="2684061" y="11335"/>
                </a:lnTo>
                <a:lnTo>
                  <a:pt x="2621657" y="2800"/>
                </a:lnTo>
                <a:lnTo>
                  <a:pt x="2561975" y="0"/>
                </a:lnTo>
                <a:lnTo>
                  <a:pt x="2503664" y="2634"/>
                </a:lnTo>
                <a:lnTo>
                  <a:pt x="2441933" y="7704"/>
                </a:lnTo>
                <a:lnTo>
                  <a:pt x="2385428" y="6087"/>
                </a:lnTo>
                <a:lnTo>
                  <a:pt x="2329691" y="1318"/>
                </a:lnTo>
                <a:lnTo>
                  <a:pt x="2285930" y="203"/>
                </a:lnTo>
                <a:lnTo>
                  <a:pt x="2224171" y="745"/>
                </a:lnTo>
                <a:lnTo>
                  <a:pt x="2175197" y="6624"/>
                </a:lnTo>
                <a:lnTo>
                  <a:pt x="2119846" y="12323"/>
                </a:lnTo>
                <a:lnTo>
                  <a:pt x="2069182" y="24368"/>
                </a:lnTo>
                <a:lnTo>
                  <a:pt x="2014114" y="30776"/>
                </a:lnTo>
                <a:lnTo>
                  <a:pt x="1958176" y="38974"/>
                </a:lnTo>
                <a:lnTo>
                  <a:pt x="1902066" y="46529"/>
                </a:lnTo>
                <a:lnTo>
                  <a:pt x="1845923" y="52051"/>
                </a:lnTo>
                <a:lnTo>
                  <a:pt x="1800301" y="58871"/>
                </a:lnTo>
                <a:lnTo>
                  <a:pt x="1739989" y="62581"/>
                </a:lnTo>
                <a:lnTo>
                  <a:pt x="1690924" y="69400"/>
                </a:lnTo>
                <a:lnTo>
                  <a:pt x="1647920" y="74280"/>
                </a:lnTo>
                <a:lnTo>
                  <a:pt x="1584872" y="90999"/>
                </a:lnTo>
                <a:lnTo>
                  <a:pt x="1529803" y="100696"/>
                </a:lnTo>
                <a:lnTo>
                  <a:pt x="1473865" y="110064"/>
                </a:lnTo>
                <a:lnTo>
                  <a:pt x="1431788" y="121034"/>
                </a:lnTo>
                <a:lnTo>
                  <a:pt x="1375649" y="124740"/>
                </a:lnTo>
                <a:lnTo>
                  <a:pt x="1319499" y="132708"/>
                </a:lnTo>
                <a:lnTo>
                  <a:pt x="1263348" y="138614"/>
                </a:lnTo>
                <a:lnTo>
                  <a:pt x="1207196" y="145110"/>
                </a:lnTo>
                <a:lnTo>
                  <a:pt x="1143808" y="152459"/>
                </a:lnTo>
                <a:lnTo>
                  <a:pt x="1085014" y="151311"/>
                </a:lnTo>
                <a:lnTo>
                  <a:pt x="1022750" y="156067"/>
                </a:lnTo>
                <a:lnTo>
                  <a:pt x="962532" y="165412"/>
                </a:lnTo>
                <a:lnTo>
                  <a:pt x="905576" y="178523"/>
                </a:lnTo>
                <a:lnTo>
                  <a:pt x="849266" y="192378"/>
                </a:lnTo>
                <a:lnTo>
                  <a:pt x="787017" y="200314"/>
                </a:lnTo>
                <a:lnTo>
                  <a:pt x="738499" y="215746"/>
                </a:lnTo>
                <a:lnTo>
                  <a:pt x="705337" y="2204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42167" y="136870"/>
            <a:ext cx="2346090" cy="525305"/>
            <a:chOff x="342167" y="136870"/>
            <a:chExt cx="2346090" cy="525305"/>
          </a:xfrm>
        </p:grpSpPr>
        <p:sp>
          <p:nvSpPr>
            <p:cNvPr id="2" name="Freeform 1"/>
            <p:cNvSpPr/>
            <p:nvPr/>
          </p:nvSpPr>
          <p:spPr>
            <a:xfrm>
              <a:off x="342167" y="189512"/>
              <a:ext cx="226372" cy="443115"/>
            </a:xfrm>
            <a:custGeom>
              <a:avLst/>
              <a:gdLst/>
              <a:ahLst/>
              <a:cxnLst/>
              <a:rect l="0" t="0" r="0" b="0"/>
              <a:pathLst>
                <a:path w="226372" h="443115">
                  <a:moveTo>
                    <a:pt x="36858" y="0"/>
                  </a:moveTo>
                  <a:lnTo>
                    <a:pt x="25680" y="16768"/>
                  </a:lnTo>
                  <a:lnTo>
                    <a:pt x="18728" y="55141"/>
                  </a:lnTo>
                  <a:lnTo>
                    <a:pt x="16380" y="112105"/>
                  </a:lnTo>
                  <a:lnTo>
                    <a:pt x="12796" y="171537"/>
                  </a:lnTo>
                  <a:lnTo>
                    <a:pt x="7502" y="222012"/>
                  </a:lnTo>
                  <a:lnTo>
                    <a:pt x="9053" y="270892"/>
                  </a:lnTo>
                  <a:lnTo>
                    <a:pt x="11632" y="299381"/>
                  </a:lnTo>
                  <a:lnTo>
                    <a:pt x="6876" y="352506"/>
                  </a:lnTo>
                  <a:lnTo>
                    <a:pt x="0" y="413042"/>
                  </a:lnTo>
                  <a:lnTo>
                    <a:pt x="1758" y="423930"/>
                  </a:lnTo>
                  <a:lnTo>
                    <a:pt x="6439" y="432359"/>
                  </a:lnTo>
                  <a:lnTo>
                    <a:pt x="13069" y="439148"/>
                  </a:lnTo>
                  <a:lnTo>
                    <a:pt x="20999" y="442504"/>
                  </a:lnTo>
                  <a:lnTo>
                    <a:pt x="39168" y="443114"/>
                  </a:lnTo>
                  <a:lnTo>
                    <a:pt x="101258" y="430865"/>
                  </a:lnTo>
                  <a:lnTo>
                    <a:pt x="161976" y="414016"/>
                  </a:lnTo>
                  <a:lnTo>
                    <a:pt x="201953" y="400062"/>
                  </a:lnTo>
                  <a:lnTo>
                    <a:pt x="22637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357968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31586"/>
                  </a:moveTo>
                  <a:lnTo>
                    <a:pt x="130978" y="23253"/>
                  </a:lnTo>
                  <a:lnTo>
                    <a:pt x="73140" y="15281"/>
                  </a:lnTo>
                  <a:lnTo>
                    <a:pt x="36229" y="164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2196" y="168455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94453" y="16768"/>
                  </a:lnTo>
                  <a:lnTo>
                    <a:pt x="189297" y="20538"/>
                  </a:lnTo>
                  <a:lnTo>
                    <a:pt x="182350" y="21881"/>
                  </a:lnTo>
                  <a:lnTo>
                    <a:pt x="125714" y="15916"/>
                  </a:lnTo>
                  <a:lnTo>
                    <a:pt x="65212" y="27616"/>
                  </a:lnTo>
                  <a:lnTo>
                    <a:pt x="19597" y="339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89415" y="347440"/>
              <a:ext cx="229582" cy="221099"/>
            </a:xfrm>
            <a:custGeom>
              <a:avLst/>
              <a:gdLst/>
              <a:ahLst/>
              <a:cxnLst/>
              <a:rect l="0" t="0" r="0" b="0"/>
              <a:pathLst>
                <a:path w="229582" h="221099">
                  <a:moveTo>
                    <a:pt x="194978" y="0"/>
                  </a:moveTo>
                  <a:lnTo>
                    <a:pt x="183800" y="11178"/>
                  </a:lnTo>
                  <a:lnTo>
                    <a:pt x="176998" y="12132"/>
                  </a:lnTo>
                  <a:lnTo>
                    <a:pt x="125237" y="2060"/>
                  </a:lnTo>
                  <a:lnTo>
                    <a:pt x="65475" y="8812"/>
                  </a:lnTo>
                  <a:lnTo>
                    <a:pt x="29875" y="19249"/>
                  </a:lnTo>
                  <a:lnTo>
                    <a:pt x="12025" y="30392"/>
                  </a:lnTo>
                  <a:lnTo>
                    <a:pt x="6329" y="38979"/>
                  </a:lnTo>
                  <a:lnTo>
                    <a:pt x="0" y="60998"/>
                  </a:lnTo>
                  <a:lnTo>
                    <a:pt x="652" y="71081"/>
                  </a:lnTo>
                  <a:lnTo>
                    <a:pt x="7615" y="88523"/>
                  </a:lnTo>
                  <a:lnTo>
                    <a:pt x="15088" y="94110"/>
                  </a:lnTo>
                  <a:lnTo>
                    <a:pt x="35868" y="100319"/>
                  </a:lnTo>
                  <a:lnTo>
                    <a:pt x="68286" y="98224"/>
                  </a:lnTo>
                  <a:lnTo>
                    <a:pt x="119087" y="89376"/>
                  </a:lnTo>
                  <a:lnTo>
                    <a:pt x="182544" y="99406"/>
                  </a:lnTo>
                  <a:lnTo>
                    <a:pt x="209881" y="114721"/>
                  </a:lnTo>
                  <a:lnTo>
                    <a:pt x="222269" y="130536"/>
                  </a:lnTo>
                  <a:lnTo>
                    <a:pt x="227210" y="139666"/>
                  </a:lnTo>
                  <a:lnTo>
                    <a:pt x="229581" y="162290"/>
                  </a:lnTo>
                  <a:lnTo>
                    <a:pt x="228575" y="174874"/>
                  </a:lnTo>
                  <a:lnTo>
                    <a:pt x="223225" y="185602"/>
                  </a:lnTo>
                  <a:lnTo>
                    <a:pt x="204803" y="203763"/>
                  </a:lnTo>
                  <a:lnTo>
                    <a:pt x="181017" y="213394"/>
                  </a:lnTo>
                  <a:lnTo>
                    <a:pt x="154848" y="216504"/>
                  </a:lnTo>
                  <a:lnTo>
                    <a:pt x="103040" y="215208"/>
                  </a:lnTo>
                  <a:lnTo>
                    <a:pt x="5810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9678" y="136870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10529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5718" y="153916"/>
                  </a:lnTo>
                  <a:lnTo>
                    <a:pt x="3514" y="201322"/>
                  </a:lnTo>
                  <a:lnTo>
                    <a:pt x="1041" y="256183"/>
                  </a:lnTo>
                  <a:lnTo>
                    <a:pt x="309" y="311302"/>
                  </a:lnTo>
                  <a:lnTo>
                    <a:pt x="61" y="373924"/>
                  </a:lnTo>
                  <a:lnTo>
                    <a:pt x="12" y="43135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63336" y="284269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1425" y="23719"/>
                  </a:lnTo>
                  <a:lnTo>
                    <a:pt x="80015" y="31201"/>
                  </a:lnTo>
                  <a:lnTo>
                    <a:pt x="38266" y="407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58134" y="389554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6403" y="53028"/>
                  </a:lnTo>
                  <a:lnTo>
                    <a:pt x="8501" y="103238"/>
                  </a:lnTo>
                  <a:lnTo>
                    <a:pt x="7009" y="15509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89720" y="263212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73948" y="378929"/>
              <a:ext cx="326384" cy="156748"/>
            </a:xfrm>
            <a:custGeom>
              <a:avLst/>
              <a:gdLst/>
              <a:ahLst/>
              <a:cxnLst/>
              <a:rect l="0" t="0" r="0" b="0"/>
              <a:pathLst>
                <a:path w="326384" h="156748">
                  <a:moveTo>
                    <a:pt x="0" y="10625"/>
                  </a:moveTo>
                  <a:lnTo>
                    <a:pt x="16788" y="74075"/>
                  </a:lnTo>
                  <a:lnTo>
                    <a:pt x="23333" y="135289"/>
                  </a:lnTo>
                  <a:lnTo>
                    <a:pt x="26748" y="156108"/>
                  </a:lnTo>
                  <a:lnTo>
                    <a:pt x="26021" y="156747"/>
                  </a:lnTo>
                  <a:lnTo>
                    <a:pt x="24366" y="153663"/>
                  </a:lnTo>
                  <a:lnTo>
                    <a:pt x="22037" y="126966"/>
                  </a:lnTo>
                  <a:lnTo>
                    <a:pt x="32639" y="70746"/>
                  </a:lnTo>
                  <a:lnTo>
                    <a:pt x="40242" y="46704"/>
                  </a:lnTo>
                  <a:lnTo>
                    <a:pt x="70868" y="4660"/>
                  </a:lnTo>
                  <a:lnTo>
                    <a:pt x="78830" y="3139"/>
                  </a:lnTo>
                  <a:lnTo>
                    <a:pt x="87649" y="5634"/>
                  </a:lnTo>
                  <a:lnTo>
                    <a:pt x="105635" y="17765"/>
                  </a:lnTo>
                  <a:lnTo>
                    <a:pt x="136246" y="57269"/>
                  </a:lnTo>
                  <a:lnTo>
                    <a:pt x="159234" y="104197"/>
                  </a:lnTo>
                  <a:lnTo>
                    <a:pt x="162308" y="106931"/>
                  </a:lnTo>
                  <a:lnTo>
                    <a:pt x="164357" y="104075"/>
                  </a:lnTo>
                  <a:lnTo>
                    <a:pt x="171216" y="43367"/>
                  </a:lnTo>
                  <a:lnTo>
                    <a:pt x="177871" y="22837"/>
                  </a:lnTo>
                  <a:lnTo>
                    <a:pt x="188628" y="5914"/>
                  </a:lnTo>
                  <a:lnTo>
                    <a:pt x="195942" y="1635"/>
                  </a:lnTo>
                  <a:lnTo>
                    <a:pt x="213427" y="0"/>
                  </a:lnTo>
                  <a:lnTo>
                    <a:pt x="243002" y="5657"/>
                  </a:lnTo>
                  <a:lnTo>
                    <a:pt x="268402" y="20331"/>
                  </a:lnTo>
                  <a:lnTo>
                    <a:pt x="290746" y="50676"/>
                  </a:lnTo>
                  <a:lnTo>
                    <a:pt x="314859" y="113443"/>
                  </a:lnTo>
                  <a:lnTo>
                    <a:pt x="326383" y="147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96391" y="342520"/>
              <a:ext cx="209268" cy="173377"/>
            </a:xfrm>
            <a:custGeom>
              <a:avLst/>
              <a:gdLst/>
              <a:ahLst/>
              <a:cxnLst/>
              <a:rect l="0" t="0" r="0" b="0"/>
              <a:pathLst>
                <a:path w="209268" h="173377">
                  <a:moveTo>
                    <a:pt x="103982" y="110205"/>
                  </a:moveTo>
                  <a:lnTo>
                    <a:pt x="100862" y="61274"/>
                  </a:lnTo>
                  <a:lnTo>
                    <a:pt x="94406" y="33476"/>
                  </a:lnTo>
                  <a:lnTo>
                    <a:pt x="83738" y="13322"/>
                  </a:lnTo>
                  <a:lnTo>
                    <a:pt x="75278" y="7012"/>
                  </a:lnTo>
                  <a:lnTo>
                    <a:pt x="53400" y="0"/>
                  </a:lnTo>
                  <a:lnTo>
                    <a:pt x="43354" y="470"/>
                  </a:lnTo>
                  <a:lnTo>
                    <a:pt x="25954" y="7232"/>
                  </a:lnTo>
                  <a:lnTo>
                    <a:pt x="13541" y="21155"/>
                  </a:lnTo>
                  <a:lnTo>
                    <a:pt x="5294" y="40212"/>
                  </a:lnTo>
                  <a:lnTo>
                    <a:pt x="0" y="90573"/>
                  </a:lnTo>
                  <a:lnTo>
                    <a:pt x="2202" y="128565"/>
                  </a:lnTo>
                  <a:lnTo>
                    <a:pt x="8444" y="149950"/>
                  </a:lnTo>
                  <a:lnTo>
                    <a:pt x="19016" y="167254"/>
                  </a:lnTo>
                  <a:lnTo>
                    <a:pt x="26281" y="170464"/>
                  </a:lnTo>
                  <a:lnTo>
                    <a:pt x="34634" y="170265"/>
                  </a:lnTo>
                  <a:lnTo>
                    <a:pt x="63157" y="158806"/>
                  </a:lnTo>
                  <a:lnTo>
                    <a:pt x="73256" y="153134"/>
                  </a:lnTo>
                  <a:lnTo>
                    <a:pt x="87596" y="134354"/>
                  </a:lnTo>
                  <a:lnTo>
                    <a:pt x="109060" y="79980"/>
                  </a:lnTo>
                  <a:lnTo>
                    <a:pt x="110876" y="81866"/>
                  </a:lnTo>
                  <a:lnTo>
                    <a:pt x="112088" y="87803"/>
                  </a:lnTo>
                  <a:lnTo>
                    <a:pt x="143606" y="133532"/>
                  </a:lnTo>
                  <a:lnTo>
                    <a:pt x="160197" y="147089"/>
                  </a:lnTo>
                  <a:lnTo>
                    <a:pt x="209267" y="173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81552" y="136870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331" y="152662"/>
                  </a:lnTo>
                  <a:lnTo>
                    <a:pt x="10860" y="209010"/>
                  </a:lnTo>
                  <a:lnTo>
                    <a:pt x="16491" y="262750"/>
                  </a:lnTo>
                  <a:lnTo>
                    <a:pt x="18159" y="312598"/>
                  </a:lnTo>
                  <a:lnTo>
                    <a:pt x="21773" y="350765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95129" y="315854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31586"/>
                  </a:moveTo>
                  <a:lnTo>
                    <a:pt x="188863" y="20408"/>
                  </a:lnTo>
                  <a:lnTo>
                    <a:pt x="167777" y="14919"/>
                  </a:lnTo>
                  <a:lnTo>
                    <a:pt x="106581" y="11396"/>
                  </a:lnTo>
                  <a:lnTo>
                    <a:pt x="55496" y="51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61634" y="336911"/>
              <a:ext cx="17766" cy="168457"/>
            </a:xfrm>
            <a:custGeom>
              <a:avLst/>
              <a:gdLst/>
              <a:ahLst/>
              <a:cxnLst/>
              <a:rect l="0" t="0" r="0" b="0"/>
              <a:pathLst>
                <a:path w="17766" h="168457">
                  <a:moveTo>
                    <a:pt x="7236" y="0"/>
                  </a:moveTo>
                  <a:lnTo>
                    <a:pt x="0" y="27556"/>
                  </a:lnTo>
                  <a:lnTo>
                    <a:pt x="478" y="80660"/>
                  </a:lnTo>
                  <a:lnTo>
                    <a:pt x="7516" y="141297"/>
                  </a:lnTo>
                  <a:lnTo>
                    <a:pt x="1776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79399" y="210569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05741" y="349410"/>
              <a:ext cx="157928" cy="145430"/>
            </a:xfrm>
            <a:custGeom>
              <a:avLst/>
              <a:gdLst/>
              <a:ahLst/>
              <a:cxnLst/>
              <a:rect l="0" t="0" r="0" b="0"/>
              <a:pathLst>
                <a:path w="157928" h="145430">
                  <a:moveTo>
                    <a:pt x="0" y="71729"/>
                  </a:moveTo>
                  <a:lnTo>
                    <a:pt x="9064" y="130346"/>
                  </a:lnTo>
                  <a:lnTo>
                    <a:pt x="8383" y="135374"/>
                  </a:lnTo>
                  <a:lnTo>
                    <a:pt x="6758" y="135216"/>
                  </a:lnTo>
                  <a:lnTo>
                    <a:pt x="4505" y="131601"/>
                  </a:lnTo>
                  <a:lnTo>
                    <a:pt x="593" y="71179"/>
                  </a:lnTo>
                  <a:lnTo>
                    <a:pt x="2603" y="45749"/>
                  </a:lnTo>
                  <a:lnTo>
                    <a:pt x="11295" y="26647"/>
                  </a:lnTo>
                  <a:lnTo>
                    <a:pt x="34932" y="2740"/>
                  </a:lnTo>
                  <a:lnTo>
                    <a:pt x="44345" y="0"/>
                  </a:lnTo>
                  <a:lnTo>
                    <a:pt x="64162" y="3195"/>
                  </a:lnTo>
                  <a:lnTo>
                    <a:pt x="89461" y="18148"/>
                  </a:lnTo>
                  <a:lnTo>
                    <a:pt x="133204" y="72571"/>
                  </a:lnTo>
                  <a:lnTo>
                    <a:pt x="153862" y="131791"/>
                  </a:lnTo>
                  <a:lnTo>
                    <a:pt x="157927" y="145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84725" y="336314"/>
              <a:ext cx="203532" cy="325861"/>
            </a:xfrm>
            <a:custGeom>
              <a:avLst/>
              <a:gdLst/>
              <a:ahLst/>
              <a:cxnLst/>
              <a:rect l="0" t="0" r="0" b="0"/>
              <a:pathLst>
                <a:path w="203532" h="325861">
                  <a:moveTo>
                    <a:pt x="147399" y="147996"/>
                  </a:moveTo>
                  <a:lnTo>
                    <a:pt x="154635" y="120440"/>
                  </a:lnTo>
                  <a:lnTo>
                    <a:pt x="154158" y="67337"/>
                  </a:lnTo>
                  <a:lnTo>
                    <a:pt x="148063" y="44298"/>
                  </a:lnTo>
                  <a:lnTo>
                    <a:pt x="137556" y="22359"/>
                  </a:lnTo>
                  <a:lnTo>
                    <a:pt x="121967" y="7150"/>
                  </a:lnTo>
                  <a:lnTo>
                    <a:pt x="112897" y="1456"/>
                  </a:lnTo>
                  <a:lnTo>
                    <a:pt x="104510" y="0"/>
                  </a:lnTo>
                  <a:lnTo>
                    <a:pt x="96580" y="1369"/>
                  </a:lnTo>
                  <a:lnTo>
                    <a:pt x="88953" y="4621"/>
                  </a:lnTo>
                  <a:lnTo>
                    <a:pt x="67041" y="25966"/>
                  </a:lnTo>
                  <a:lnTo>
                    <a:pt x="51320" y="54518"/>
                  </a:lnTo>
                  <a:lnTo>
                    <a:pt x="49325" y="74865"/>
                  </a:lnTo>
                  <a:lnTo>
                    <a:pt x="60611" y="134250"/>
                  </a:lnTo>
                  <a:lnTo>
                    <a:pt x="67102" y="157095"/>
                  </a:lnTo>
                  <a:lnTo>
                    <a:pt x="72811" y="165760"/>
                  </a:lnTo>
                  <a:lnTo>
                    <a:pt x="88513" y="178508"/>
                  </a:lnTo>
                  <a:lnTo>
                    <a:pt x="97613" y="180036"/>
                  </a:lnTo>
                  <a:lnTo>
                    <a:pt x="117083" y="175494"/>
                  </a:lnTo>
                  <a:lnTo>
                    <a:pt x="142186" y="159783"/>
                  </a:lnTo>
                  <a:lnTo>
                    <a:pt x="154051" y="143876"/>
                  </a:lnTo>
                  <a:lnTo>
                    <a:pt x="158852" y="134721"/>
                  </a:lnTo>
                  <a:lnTo>
                    <a:pt x="163223" y="134467"/>
                  </a:lnTo>
                  <a:lnTo>
                    <a:pt x="167307" y="140147"/>
                  </a:lnTo>
                  <a:lnTo>
                    <a:pt x="185852" y="191633"/>
                  </a:lnTo>
                  <a:lnTo>
                    <a:pt x="203531" y="251864"/>
                  </a:lnTo>
                  <a:lnTo>
                    <a:pt x="202895" y="290036"/>
                  </a:lnTo>
                  <a:lnTo>
                    <a:pt x="198434" y="300011"/>
                  </a:lnTo>
                  <a:lnTo>
                    <a:pt x="184119" y="314215"/>
                  </a:lnTo>
                  <a:lnTo>
                    <a:pt x="159820" y="321307"/>
                  </a:lnTo>
                  <a:lnTo>
                    <a:pt x="102149" y="325860"/>
                  </a:lnTo>
                  <a:lnTo>
                    <a:pt x="54183" y="321060"/>
                  </a:lnTo>
                  <a:lnTo>
                    <a:pt x="29540" y="312261"/>
                  </a:lnTo>
                  <a:lnTo>
                    <a:pt x="0" y="295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3782" y="568541"/>
              <a:ext cx="2147814" cy="63169"/>
            </a:xfrm>
            <a:custGeom>
              <a:avLst/>
              <a:gdLst/>
              <a:ahLst/>
              <a:cxnLst/>
              <a:rect l="0" t="0" r="0" b="0"/>
              <a:pathLst>
                <a:path w="2147814" h="63169">
                  <a:moveTo>
                    <a:pt x="2147813" y="10526"/>
                  </a:moveTo>
                  <a:lnTo>
                    <a:pt x="2120257" y="3290"/>
                  </a:lnTo>
                  <a:lnTo>
                    <a:pt x="2060915" y="648"/>
                  </a:lnTo>
                  <a:lnTo>
                    <a:pt x="1998457" y="126"/>
                  </a:lnTo>
                  <a:lnTo>
                    <a:pt x="1938372" y="5228"/>
                  </a:lnTo>
                  <a:lnTo>
                    <a:pt x="1916688" y="3492"/>
                  </a:lnTo>
                  <a:lnTo>
                    <a:pt x="1874171" y="5670"/>
                  </a:lnTo>
                  <a:lnTo>
                    <a:pt x="1830038" y="1678"/>
                  </a:lnTo>
                  <a:lnTo>
                    <a:pt x="1787821" y="1914"/>
                  </a:lnTo>
                  <a:lnTo>
                    <a:pt x="1741762" y="5919"/>
                  </a:lnTo>
                  <a:lnTo>
                    <a:pt x="1686560" y="3572"/>
                  </a:lnTo>
                  <a:lnTo>
                    <a:pt x="1627156" y="6769"/>
                  </a:lnTo>
                  <a:lnTo>
                    <a:pt x="1577294" y="4801"/>
                  </a:lnTo>
                  <a:lnTo>
                    <a:pt x="1551488" y="6812"/>
                  </a:lnTo>
                  <a:lnTo>
                    <a:pt x="1503206" y="4810"/>
                  </a:lnTo>
                  <a:lnTo>
                    <a:pt x="1448955" y="9397"/>
                  </a:lnTo>
                  <a:lnTo>
                    <a:pt x="1393179" y="10303"/>
                  </a:lnTo>
                  <a:lnTo>
                    <a:pt x="1333981" y="7362"/>
                  </a:lnTo>
                  <a:lnTo>
                    <a:pt x="1271899" y="1452"/>
                  </a:lnTo>
                  <a:lnTo>
                    <a:pt x="1214575" y="285"/>
                  </a:lnTo>
                  <a:lnTo>
                    <a:pt x="1158192" y="54"/>
                  </a:lnTo>
                  <a:lnTo>
                    <a:pt x="1101994" y="9"/>
                  </a:lnTo>
                  <a:lnTo>
                    <a:pt x="1044663" y="0"/>
                  </a:lnTo>
                  <a:lnTo>
                    <a:pt x="981346" y="3117"/>
                  </a:lnTo>
                  <a:lnTo>
                    <a:pt x="952050" y="6063"/>
                  </a:lnTo>
                  <a:lnTo>
                    <a:pt x="895115" y="4662"/>
                  </a:lnTo>
                  <a:lnTo>
                    <a:pt x="833219" y="9368"/>
                  </a:lnTo>
                  <a:lnTo>
                    <a:pt x="773073" y="9127"/>
                  </a:lnTo>
                  <a:lnTo>
                    <a:pt x="716132" y="5267"/>
                  </a:lnTo>
                  <a:lnTo>
                    <a:pt x="659824" y="9487"/>
                  </a:lnTo>
                  <a:lnTo>
                    <a:pt x="604811" y="11490"/>
                  </a:lnTo>
                  <a:lnTo>
                    <a:pt x="542510" y="19564"/>
                  </a:lnTo>
                  <a:lnTo>
                    <a:pt x="487531" y="20760"/>
                  </a:lnTo>
                  <a:lnTo>
                    <a:pt x="431611" y="24116"/>
                  </a:lnTo>
                  <a:lnTo>
                    <a:pt x="403567" y="27094"/>
                  </a:lnTo>
                  <a:lnTo>
                    <a:pt x="344316" y="25714"/>
                  </a:lnTo>
                  <a:lnTo>
                    <a:pt x="282222" y="30423"/>
                  </a:lnTo>
                  <a:lnTo>
                    <a:pt x="226067" y="37420"/>
                  </a:lnTo>
                  <a:lnTo>
                    <a:pt x="163521" y="38172"/>
                  </a:lnTo>
                  <a:lnTo>
                    <a:pt x="108513" y="41333"/>
                  </a:lnTo>
                  <a:lnTo>
                    <a:pt x="67767" y="44221"/>
                  </a:lnTo>
                  <a:lnTo>
                    <a:pt x="25084" y="58732"/>
                  </a:lnTo>
                  <a:lnTo>
                    <a:pt x="0" y="63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863544" y="873865"/>
            <a:ext cx="6854052" cy="505369"/>
            <a:chOff x="1863544" y="873865"/>
            <a:chExt cx="6854052" cy="505369"/>
          </a:xfrm>
        </p:grpSpPr>
        <p:sp>
          <p:nvSpPr>
            <p:cNvPr id="20" name="Freeform 19"/>
            <p:cNvSpPr/>
            <p:nvPr/>
          </p:nvSpPr>
          <p:spPr>
            <a:xfrm>
              <a:off x="2042528" y="93703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21057" y="52050"/>
                  </a:lnTo>
                  <a:lnTo>
                    <a:pt x="21057" y="101990"/>
                  </a:lnTo>
                  <a:lnTo>
                    <a:pt x="21057" y="149542"/>
                  </a:lnTo>
                  <a:lnTo>
                    <a:pt x="21057" y="212423"/>
                  </a:lnTo>
                  <a:lnTo>
                    <a:pt x="19887" y="269904"/>
                  </a:lnTo>
                  <a:lnTo>
                    <a:pt x="9604" y="32007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05658" y="929629"/>
              <a:ext cx="400084" cy="60050"/>
            </a:xfrm>
            <a:custGeom>
              <a:avLst/>
              <a:gdLst/>
              <a:ahLst/>
              <a:cxnLst/>
              <a:rect l="0" t="0" r="0" b="0"/>
              <a:pathLst>
                <a:path w="400084" h="60050">
                  <a:moveTo>
                    <a:pt x="400083" y="17935"/>
                  </a:moveTo>
                  <a:lnTo>
                    <a:pt x="388904" y="6757"/>
                  </a:lnTo>
                  <a:lnTo>
                    <a:pt x="370938" y="1269"/>
                  </a:lnTo>
                  <a:lnTo>
                    <a:pt x="348525" y="0"/>
                  </a:lnTo>
                  <a:lnTo>
                    <a:pt x="289351" y="11789"/>
                  </a:lnTo>
                  <a:lnTo>
                    <a:pt x="234753" y="25127"/>
                  </a:lnTo>
                  <a:lnTo>
                    <a:pt x="175789" y="39026"/>
                  </a:lnTo>
                  <a:lnTo>
                    <a:pt x="113752" y="53037"/>
                  </a:lnTo>
                  <a:lnTo>
                    <a:pt x="57608" y="57494"/>
                  </a:lnTo>
                  <a:lnTo>
                    <a:pt x="24867" y="53573"/>
                  </a:lnTo>
                  <a:lnTo>
                    <a:pt x="0" y="60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63544" y="1252891"/>
              <a:ext cx="294799" cy="68161"/>
            </a:xfrm>
            <a:custGeom>
              <a:avLst/>
              <a:gdLst/>
              <a:ahLst/>
              <a:cxnLst/>
              <a:rect l="0" t="0" r="0" b="0"/>
              <a:pathLst>
                <a:path w="294799" h="68161">
                  <a:moveTo>
                    <a:pt x="294798" y="0"/>
                  </a:moveTo>
                  <a:lnTo>
                    <a:pt x="289208" y="16767"/>
                  </a:lnTo>
                  <a:lnTo>
                    <a:pt x="284052" y="20537"/>
                  </a:lnTo>
                  <a:lnTo>
                    <a:pt x="277105" y="21880"/>
                  </a:lnTo>
                  <a:lnTo>
                    <a:pt x="268965" y="21606"/>
                  </a:lnTo>
                  <a:lnTo>
                    <a:pt x="217349" y="37796"/>
                  </a:lnTo>
                  <a:lnTo>
                    <a:pt x="164206" y="46850"/>
                  </a:lnTo>
                  <a:lnTo>
                    <a:pt x="107478" y="52668"/>
                  </a:lnTo>
                  <a:lnTo>
                    <a:pt x="47400" y="63869"/>
                  </a:lnTo>
                  <a:lnTo>
                    <a:pt x="25746" y="6816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42488" y="993351"/>
              <a:ext cx="131710" cy="298795"/>
            </a:xfrm>
            <a:custGeom>
              <a:avLst/>
              <a:gdLst/>
              <a:ahLst/>
              <a:cxnLst/>
              <a:rect l="0" t="0" r="0" b="0"/>
              <a:pathLst>
                <a:path w="131710" h="298795">
                  <a:moveTo>
                    <a:pt x="79066" y="280597"/>
                  </a:moveTo>
                  <a:lnTo>
                    <a:pt x="73477" y="297364"/>
                  </a:lnTo>
                  <a:lnTo>
                    <a:pt x="70661" y="298794"/>
                  </a:lnTo>
                  <a:lnTo>
                    <a:pt x="67613" y="296238"/>
                  </a:lnTo>
                  <a:lnTo>
                    <a:pt x="43917" y="237550"/>
                  </a:lnTo>
                  <a:lnTo>
                    <a:pt x="23297" y="180504"/>
                  </a:lnTo>
                  <a:lnTo>
                    <a:pt x="17320" y="171754"/>
                  </a:lnTo>
                  <a:lnTo>
                    <a:pt x="3821" y="113867"/>
                  </a:lnTo>
                  <a:lnTo>
                    <a:pt x="0" y="91851"/>
                  </a:lnTo>
                  <a:lnTo>
                    <a:pt x="10018" y="32953"/>
                  </a:lnTo>
                  <a:lnTo>
                    <a:pt x="15486" y="23084"/>
                  </a:lnTo>
                  <a:lnTo>
                    <a:pt x="30921" y="8999"/>
                  </a:lnTo>
                  <a:lnTo>
                    <a:pt x="52599" y="1959"/>
                  </a:lnTo>
                  <a:lnTo>
                    <a:pt x="76662" y="0"/>
                  </a:lnTo>
                  <a:lnTo>
                    <a:pt x="131709" y="6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37326" y="1147606"/>
              <a:ext cx="157928" cy="50361"/>
            </a:xfrm>
            <a:custGeom>
              <a:avLst/>
              <a:gdLst/>
              <a:ahLst/>
              <a:cxnLst/>
              <a:rect l="0" t="0" r="0" b="0"/>
              <a:pathLst>
                <a:path w="157928" h="50361">
                  <a:moveTo>
                    <a:pt x="157927" y="0"/>
                  </a:moveTo>
                  <a:lnTo>
                    <a:pt x="152338" y="16767"/>
                  </a:lnTo>
                  <a:lnTo>
                    <a:pt x="146012" y="22877"/>
                  </a:lnTo>
                  <a:lnTo>
                    <a:pt x="94805" y="44939"/>
                  </a:lnTo>
                  <a:lnTo>
                    <a:pt x="57596" y="503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53264" y="937036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3455" y="200219"/>
                  </a:lnTo>
                  <a:lnTo>
                    <a:pt x="21924" y="249617"/>
                  </a:lnTo>
                  <a:lnTo>
                    <a:pt x="28723" y="297009"/>
                  </a:lnTo>
                  <a:lnTo>
                    <a:pt x="33857" y="338737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58507" y="1123530"/>
              <a:ext cx="231628" cy="13548"/>
            </a:xfrm>
            <a:custGeom>
              <a:avLst/>
              <a:gdLst/>
              <a:ahLst/>
              <a:cxnLst/>
              <a:rect l="0" t="0" r="0" b="0"/>
              <a:pathLst>
                <a:path w="231628" h="13548">
                  <a:moveTo>
                    <a:pt x="231627" y="13547"/>
                  </a:moveTo>
                  <a:lnTo>
                    <a:pt x="214860" y="2369"/>
                  </a:lnTo>
                  <a:lnTo>
                    <a:pt x="197269" y="0"/>
                  </a:lnTo>
                  <a:lnTo>
                    <a:pt x="139798" y="3791"/>
                  </a:lnTo>
                  <a:lnTo>
                    <a:pt x="79025" y="12031"/>
                  </a:lnTo>
                  <a:lnTo>
                    <a:pt x="19665" y="5014"/>
                  </a:lnTo>
                  <a:lnTo>
                    <a:pt x="0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32248" y="958093"/>
              <a:ext cx="357970" cy="327268"/>
            </a:xfrm>
            <a:custGeom>
              <a:avLst/>
              <a:gdLst/>
              <a:ahLst/>
              <a:cxnLst/>
              <a:rect l="0" t="0" r="0" b="0"/>
              <a:pathLst>
                <a:path w="357970" h="32726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7"/>
                  </a:lnTo>
                  <a:lnTo>
                    <a:pt x="9553" y="214940"/>
                  </a:lnTo>
                  <a:lnTo>
                    <a:pt x="10336" y="273217"/>
                  </a:lnTo>
                  <a:lnTo>
                    <a:pt x="4902" y="324200"/>
                  </a:lnTo>
                  <a:lnTo>
                    <a:pt x="3268" y="327267"/>
                  </a:lnTo>
                  <a:lnTo>
                    <a:pt x="2179" y="324633"/>
                  </a:lnTo>
                  <a:lnTo>
                    <a:pt x="2138" y="310398"/>
                  </a:lnTo>
                  <a:lnTo>
                    <a:pt x="9193" y="256904"/>
                  </a:lnTo>
                  <a:lnTo>
                    <a:pt x="15722" y="222349"/>
                  </a:lnTo>
                  <a:lnTo>
                    <a:pt x="30655" y="195473"/>
                  </a:lnTo>
                  <a:lnTo>
                    <a:pt x="46380" y="183193"/>
                  </a:lnTo>
                  <a:lnTo>
                    <a:pt x="55486" y="178280"/>
                  </a:lnTo>
                  <a:lnTo>
                    <a:pt x="63897" y="177345"/>
                  </a:lnTo>
                  <a:lnTo>
                    <a:pt x="79482" y="182545"/>
                  </a:lnTo>
                  <a:lnTo>
                    <a:pt x="101409" y="198627"/>
                  </a:lnTo>
                  <a:lnTo>
                    <a:pt x="128610" y="233427"/>
                  </a:lnTo>
                  <a:lnTo>
                    <a:pt x="154001" y="294956"/>
                  </a:lnTo>
                  <a:lnTo>
                    <a:pt x="161252" y="315925"/>
                  </a:lnTo>
                  <a:lnTo>
                    <a:pt x="165993" y="319411"/>
                  </a:lnTo>
                  <a:lnTo>
                    <a:pt x="171493" y="318226"/>
                  </a:lnTo>
                  <a:lnTo>
                    <a:pt x="183844" y="307550"/>
                  </a:lnTo>
                  <a:lnTo>
                    <a:pt x="206291" y="282978"/>
                  </a:lnTo>
                  <a:lnTo>
                    <a:pt x="268007" y="245957"/>
                  </a:lnTo>
                  <a:lnTo>
                    <a:pt x="330820" y="194511"/>
                  </a:lnTo>
                  <a:lnTo>
                    <a:pt x="340054" y="173407"/>
                  </a:lnTo>
                  <a:lnTo>
                    <a:pt x="342516" y="161228"/>
                  </a:lnTo>
                  <a:lnTo>
                    <a:pt x="340648" y="150769"/>
                  </a:lnTo>
                  <a:lnTo>
                    <a:pt x="329214" y="132909"/>
                  </a:lnTo>
                  <a:lnTo>
                    <a:pt x="320082" y="128380"/>
                  </a:lnTo>
                  <a:lnTo>
                    <a:pt x="297457" y="126468"/>
                  </a:lnTo>
                  <a:lnTo>
                    <a:pt x="264000" y="131968"/>
                  </a:lnTo>
                  <a:lnTo>
                    <a:pt x="237450" y="146596"/>
                  </a:lnTo>
                  <a:lnTo>
                    <a:pt x="214765" y="165748"/>
                  </a:lnTo>
                  <a:lnTo>
                    <a:pt x="198815" y="191830"/>
                  </a:lnTo>
                  <a:lnTo>
                    <a:pt x="192270" y="227374"/>
                  </a:lnTo>
                  <a:lnTo>
                    <a:pt x="195919" y="261952"/>
                  </a:lnTo>
                  <a:lnTo>
                    <a:pt x="200803" y="270561"/>
                  </a:lnTo>
                  <a:lnTo>
                    <a:pt x="215588" y="283246"/>
                  </a:lnTo>
                  <a:lnTo>
                    <a:pt x="274182" y="308438"/>
                  </a:lnTo>
                  <a:lnTo>
                    <a:pt x="298114" y="306319"/>
                  </a:lnTo>
                  <a:lnTo>
                    <a:pt x="322008" y="297579"/>
                  </a:lnTo>
                  <a:lnTo>
                    <a:pt x="35796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79426" y="1070126"/>
              <a:ext cx="205632" cy="198718"/>
            </a:xfrm>
            <a:custGeom>
              <a:avLst/>
              <a:gdLst/>
              <a:ahLst/>
              <a:cxnLst/>
              <a:rect l="0" t="0" r="0" b="0"/>
              <a:pathLst>
                <a:path w="205632" h="198718">
                  <a:moveTo>
                    <a:pt x="5589" y="45894"/>
                  </a:moveTo>
                  <a:lnTo>
                    <a:pt x="0" y="62662"/>
                  </a:lnTo>
                  <a:lnTo>
                    <a:pt x="2113" y="95446"/>
                  </a:lnTo>
                  <a:lnTo>
                    <a:pt x="16584" y="150772"/>
                  </a:lnTo>
                  <a:lnTo>
                    <a:pt x="30248" y="193213"/>
                  </a:lnTo>
                  <a:lnTo>
                    <a:pt x="30217" y="197919"/>
                  </a:lnTo>
                  <a:lnTo>
                    <a:pt x="27857" y="198717"/>
                  </a:lnTo>
                  <a:lnTo>
                    <a:pt x="23944" y="196909"/>
                  </a:lnTo>
                  <a:lnTo>
                    <a:pt x="19596" y="182422"/>
                  </a:lnTo>
                  <a:lnTo>
                    <a:pt x="16805" y="129405"/>
                  </a:lnTo>
                  <a:lnTo>
                    <a:pt x="24659" y="78248"/>
                  </a:lnTo>
                  <a:lnTo>
                    <a:pt x="36456" y="39233"/>
                  </a:lnTo>
                  <a:lnTo>
                    <a:pt x="52063" y="16028"/>
                  </a:lnTo>
                  <a:lnTo>
                    <a:pt x="73817" y="3374"/>
                  </a:lnTo>
                  <a:lnTo>
                    <a:pt x="86170" y="0"/>
                  </a:lnTo>
                  <a:lnTo>
                    <a:pt x="109253" y="2490"/>
                  </a:lnTo>
                  <a:lnTo>
                    <a:pt x="130041" y="11396"/>
                  </a:lnTo>
                  <a:lnTo>
                    <a:pt x="169824" y="42926"/>
                  </a:lnTo>
                  <a:lnTo>
                    <a:pt x="185793" y="69191"/>
                  </a:lnTo>
                  <a:lnTo>
                    <a:pt x="200499" y="117913"/>
                  </a:lnTo>
                  <a:lnTo>
                    <a:pt x="205631" y="172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37699" y="1105492"/>
              <a:ext cx="128996" cy="157661"/>
            </a:xfrm>
            <a:custGeom>
              <a:avLst/>
              <a:gdLst/>
              <a:ahLst/>
              <a:cxnLst/>
              <a:rect l="0" t="0" r="0" b="0"/>
              <a:pathLst>
                <a:path w="128996" h="157661">
                  <a:moveTo>
                    <a:pt x="0" y="0"/>
                  </a:moveTo>
                  <a:lnTo>
                    <a:pt x="3120" y="42691"/>
                  </a:lnTo>
                  <a:lnTo>
                    <a:pt x="17958" y="96002"/>
                  </a:lnTo>
                  <a:lnTo>
                    <a:pt x="29367" y="132430"/>
                  </a:lnTo>
                  <a:lnTo>
                    <a:pt x="40738" y="150885"/>
                  </a:lnTo>
                  <a:lnTo>
                    <a:pt x="49386" y="155572"/>
                  </a:lnTo>
                  <a:lnTo>
                    <a:pt x="71472" y="157660"/>
                  </a:lnTo>
                  <a:lnTo>
                    <a:pt x="81573" y="154240"/>
                  </a:lnTo>
                  <a:lnTo>
                    <a:pt x="99036" y="141081"/>
                  </a:lnTo>
                  <a:lnTo>
                    <a:pt x="116432" y="113941"/>
                  </a:lnTo>
                  <a:lnTo>
                    <a:pt x="128995" y="78084"/>
                  </a:lnTo>
                  <a:lnTo>
                    <a:pt x="127500" y="22660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37741" y="1082396"/>
              <a:ext cx="413899" cy="190187"/>
            </a:xfrm>
            <a:custGeom>
              <a:avLst/>
              <a:gdLst/>
              <a:ahLst/>
              <a:cxnLst/>
              <a:rect l="0" t="0" r="0" b="0"/>
              <a:pathLst>
                <a:path w="413899" h="190187">
                  <a:moveTo>
                    <a:pt x="0" y="2039"/>
                  </a:moveTo>
                  <a:lnTo>
                    <a:pt x="0" y="60656"/>
                  </a:lnTo>
                  <a:lnTo>
                    <a:pt x="11452" y="120372"/>
                  </a:lnTo>
                  <a:lnTo>
                    <a:pt x="15618" y="145878"/>
                  </a:lnTo>
                  <a:lnTo>
                    <a:pt x="13726" y="171780"/>
                  </a:lnTo>
                  <a:lnTo>
                    <a:pt x="17019" y="162487"/>
                  </a:lnTo>
                  <a:lnTo>
                    <a:pt x="15311" y="108465"/>
                  </a:lnTo>
                  <a:lnTo>
                    <a:pt x="25511" y="65435"/>
                  </a:lnTo>
                  <a:lnTo>
                    <a:pt x="38244" y="47372"/>
                  </a:lnTo>
                  <a:lnTo>
                    <a:pt x="46553" y="39280"/>
                  </a:lnTo>
                  <a:lnTo>
                    <a:pt x="54432" y="37395"/>
                  </a:lnTo>
                  <a:lnTo>
                    <a:pt x="62024" y="39648"/>
                  </a:lnTo>
                  <a:lnTo>
                    <a:pt x="69425" y="44659"/>
                  </a:lnTo>
                  <a:lnTo>
                    <a:pt x="91020" y="74068"/>
                  </a:lnTo>
                  <a:lnTo>
                    <a:pt x="106647" y="106829"/>
                  </a:lnTo>
                  <a:lnTo>
                    <a:pt x="110872" y="110503"/>
                  </a:lnTo>
                  <a:lnTo>
                    <a:pt x="114859" y="109444"/>
                  </a:lnTo>
                  <a:lnTo>
                    <a:pt x="122408" y="98907"/>
                  </a:lnTo>
                  <a:lnTo>
                    <a:pt x="145913" y="53573"/>
                  </a:lnTo>
                  <a:lnTo>
                    <a:pt x="153427" y="48093"/>
                  </a:lnTo>
                  <a:lnTo>
                    <a:pt x="161946" y="45610"/>
                  </a:lnTo>
                  <a:lnTo>
                    <a:pt x="171135" y="45124"/>
                  </a:lnTo>
                  <a:lnTo>
                    <a:pt x="179600" y="48310"/>
                  </a:lnTo>
                  <a:lnTo>
                    <a:pt x="195246" y="61208"/>
                  </a:lnTo>
                  <a:lnTo>
                    <a:pt x="229468" y="118425"/>
                  </a:lnTo>
                  <a:lnTo>
                    <a:pt x="243985" y="149607"/>
                  </a:lnTo>
                  <a:lnTo>
                    <a:pt x="249224" y="154230"/>
                  </a:lnTo>
                  <a:lnTo>
                    <a:pt x="255056" y="154972"/>
                  </a:lnTo>
                  <a:lnTo>
                    <a:pt x="277563" y="144838"/>
                  </a:lnTo>
                  <a:lnTo>
                    <a:pt x="337247" y="118373"/>
                  </a:lnTo>
                  <a:lnTo>
                    <a:pt x="356948" y="109895"/>
                  </a:lnTo>
                  <a:lnTo>
                    <a:pt x="395976" y="78662"/>
                  </a:lnTo>
                  <a:lnTo>
                    <a:pt x="411864" y="52428"/>
                  </a:lnTo>
                  <a:lnTo>
                    <a:pt x="413898" y="32623"/>
                  </a:lnTo>
                  <a:lnTo>
                    <a:pt x="412802" y="22428"/>
                  </a:lnTo>
                  <a:lnTo>
                    <a:pt x="408562" y="14462"/>
                  </a:lnTo>
                  <a:lnTo>
                    <a:pt x="394493" y="2491"/>
                  </a:lnTo>
                  <a:lnTo>
                    <a:pt x="385828" y="0"/>
                  </a:lnTo>
                  <a:lnTo>
                    <a:pt x="366841" y="353"/>
                  </a:lnTo>
                  <a:lnTo>
                    <a:pt x="305181" y="16545"/>
                  </a:lnTo>
                  <a:lnTo>
                    <a:pt x="297040" y="22238"/>
                  </a:lnTo>
                  <a:lnTo>
                    <a:pt x="284876" y="37922"/>
                  </a:lnTo>
                  <a:lnTo>
                    <a:pt x="265862" y="77662"/>
                  </a:lnTo>
                  <a:lnTo>
                    <a:pt x="261660" y="103499"/>
                  </a:lnTo>
                  <a:lnTo>
                    <a:pt x="264862" y="126681"/>
                  </a:lnTo>
                  <a:lnTo>
                    <a:pt x="280988" y="159463"/>
                  </a:lnTo>
                  <a:lnTo>
                    <a:pt x="298019" y="180799"/>
                  </a:lnTo>
                  <a:lnTo>
                    <a:pt x="308643" y="186723"/>
                  </a:lnTo>
                  <a:lnTo>
                    <a:pt x="332927" y="190186"/>
                  </a:lnTo>
                  <a:lnTo>
                    <a:pt x="379026" y="181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04287" y="1116020"/>
              <a:ext cx="112522" cy="203124"/>
            </a:xfrm>
            <a:custGeom>
              <a:avLst/>
              <a:gdLst/>
              <a:ahLst/>
              <a:cxnLst/>
              <a:rect l="0" t="0" r="0" b="0"/>
              <a:pathLst>
                <a:path w="112522" h="203124">
                  <a:moveTo>
                    <a:pt x="7236" y="31586"/>
                  </a:moveTo>
                  <a:lnTo>
                    <a:pt x="0" y="59142"/>
                  </a:lnTo>
                  <a:lnTo>
                    <a:pt x="477" y="115364"/>
                  </a:lnTo>
                  <a:lnTo>
                    <a:pt x="6572" y="142520"/>
                  </a:lnTo>
                  <a:lnTo>
                    <a:pt x="32144" y="203123"/>
                  </a:lnTo>
                  <a:lnTo>
                    <a:pt x="20380" y="144247"/>
                  </a:lnTo>
                  <a:lnTo>
                    <a:pt x="3609" y="85200"/>
                  </a:lnTo>
                  <a:lnTo>
                    <a:pt x="4341" y="47341"/>
                  </a:lnTo>
                  <a:lnTo>
                    <a:pt x="8816" y="37410"/>
                  </a:lnTo>
                  <a:lnTo>
                    <a:pt x="23146" y="23256"/>
                  </a:lnTo>
                  <a:lnTo>
                    <a:pt x="50944" y="8711"/>
                  </a:lnTo>
                  <a:lnTo>
                    <a:pt x="1125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04246" y="1165786"/>
              <a:ext cx="175775" cy="171334"/>
            </a:xfrm>
            <a:custGeom>
              <a:avLst/>
              <a:gdLst/>
              <a:ahLst/>
              <a:cxnLst/>
              <a:rect l="0" t="0" r="0" b="0"/>
              <a:pathLst>
                <a:path w="175775" h="171334">
                  <a:moveTo>
                    <a:pt x="102074" y="55519"/>
                  </a:moveTo>
                  <a:lnTo>
                    <a:pt x="86433" y="37539"/>
                  </a:lnTo>
                  <a:lnTo>
                    <a:pt x="78355" y="20622"/>
                  </a:lnTo>
                  <a:lnTo>
                    <a:pt x="64627" y="7644"/>
                  </a:lnTo>
                  <a:lnTo>
                    <a:pt x="56052" y="2545"/>
                  </a:lnTo>
                  <a:lnTo>
                    <a:pt x="37166" y="0"/>
                  </a:lnTo>
                  <a:lnTo>
                    <a:pt x="27217" y="959"/>
                  </a:lnTo>
                  <a:lnTo>
                    <a:pt x="19414" y="5108"/>
                  </a:lnTo>
                  <a:lnTo>
                    <a:pt x="7625" y="19076"/>
                  </a:lnTo>
                  <a:lnTo>
                    <a:pt x="0" y="57849"/>
                  </a:lnTo>
                  <a:lnTo>
                    <a:pt x="3330" y="106382"/>
                  </a:lnTo>
                  <a:lnTo>
                    <a:pt x="17315" y="146629"/>
                  </a:lnTo>
                  <a:lnTo>
                    <a:pt x="24511" y="152524"/>
                  </a:lnTo>
                  <a:lnTo>
                    <a:pt x="32818" y="154114"/>
                  </a:lnTo>
                  <a:lnTo>
                    <a:pt x="50237" y="149642"/>
                  </a:lnTo>
                  <a:lnTo>
                    <a:pt x="65778" y="139856"/>
                  </a:lnTo>
                  <a:lnTo>
                    <a:pt x="77364" y="121468"/>
                  </a:lnTo>
                  <a:lnTo>
                    <a:pt x="85243" y="97698"/>
                  </a:lnTo>
                  <a:lnTo>
                    <a:pt x="88745" y="71536"/>
                  </a:lnTo>
                  <a:lnTo>
                    <a:pt x="90848" y="67367"/>
                  </a:lnTo>
                  <a:lnTo>
                    <a:pt x="93421" y="69267"/>
                  </a:lnTo>
                  <a:lnTo>
                    <a:pt x="124220" y="125111"/>
                  </a:lnTo>
                  <a:lnTo>
                    <a:pt x="157200" y="161433"/>
                  </a:lnTo>
                  <a:lnTo>
                    <a:pt x="175774" y="171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24329" y="905450"/>
              <a:ext cx="8335" cy="368499"/>
            </a:xfrm>
            <a:custGeom>
              <a:avLst/>
              <a:gdLst/>
              <a:ahLst/>
              <a:cxnLst/>
              <a:rect l="0" t="0" r="0" b="0"/>
              <a:pathLst>
                <a:path w="8335" h="368499">
                  <a:moveTo>
                    <a:pt x="8334" y="0"/>
                  </a:moveTo>
                  <a:lnTo>
                    <a:pt x="0" y="57264"/>
                  </a:lnTo>
                  <a:lnTo>
                    <a:pt x="3828" y="118156"/>
                  </a:lnTo>
                  <a:lnTo>
                    <a:pt x="6999" y="172270"/>
                  </a:lnTo>
                  <a:lnTo>
                    <a:pt x="7939" y="227168"/>
                  </a:lnTo>
                  <a:lnTo>
                    <a:pt x="8217" y="274890"/>
                  </a:lnTo>
                  <a:lnTo>
                    <a:pt x="8311" y="336663"/>
                  </a:lnTo>
                  <a:lnTo>
                    <a:pt x="833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48435" y="1057789"/>
              <a:ext cx="178985" cy="37175"/>
            </a:xfrm>
            <a:custGeom>
              <a:avLst/>
              <a:gdLst/>
              <a:ahLst/>
              <a:cxnLst/>
              <a:rect l="0" t="0" r="0" b="0"/>
              <a:pathLst>
                <a:path w="178985" h="37175">
                  <a:moveTo>
                    <a:pt x="178984" y="5589"/>
                  </a:moveTo>
                  <a:lnTo>
                    <a:pt x="162217" y="0"/>
                  </a:lnTo>
                  <a:lnTo>
                    <a:pt x="144626" y="375"/>
                  </a:lnTo>
                  <a:lnTo>
                    <a:pt x="87155" y="6072"/>
                  </a:lnTo>
                  <a:lnTo>
                    <a:pt x="53510" y="14961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41083" y="1163074"/>
              <a:ext cx="143894" cy="149846"/>
            </a:xfrm>
            <a:custGeom>
              <a:avLst/>
              <a:gdLst/>
              <a:ahLst/>
              <a:cxnLst/>
              <a:rect l="0" t="0" r="0" b="0"/>
              <a:pathLst>
                <a:path w="143894" h="149846">
                  <a:moveTo>
                    <a:pt x="91621" y="5589"/>
                  </a:moveTo>
                  <a:lnTo>
                    <a:pt x="74853" y="0"/>
                  </a:lnTo>
                  <a:lnTo>
                    <a:pt x="67574" y="693"/>
                  </a:lnTo>
                  <a:lnTo>
                    <a:pt x="26439" y="19213"/>
                  </a:lnTo>
                  <a:lnTo>
                    <a:pt x="18920" y="26370"/>
                  </a:lnTo>
                  <a:lnTo>
                    <a:pt x="7447" y="46800"/>
                  </a:lnTo>
                  <a:lnTo>
                    <a:pt x="0" y="90199"/>
                  </a:lnTo>
                  <a:lnTo>
                    <a:pt x="4497" y="113773"/>
                  </a:lnTo>
                  <a:lnTo>
                    <a:pt x="8972" y="123335"/>
                  </a:lnTo>
                  <a:lnTo>
                    <a:pt x="23303" y="137079"/>
                  </a:lnTo>
                  <a:lnTo>
                    <a:pt x="42540" y="145917"/>
                  </a:lnTo>
                  <a:lnTo>
                    <a:pt x="66688" y="149845"/>
                  </a:lnTo>
                  <a:lnTo>
                    <a:pt x="106590" y="140878"/>
                  </a:lnTo>
                  <a:lnTo>
                    <a:pt x="136871" y="123403"/>
                  </a:lnTo>
                  <a:lnTo>
                    <a:pt x="141674" y="115717"/>
                  </a:lnTo>
                  <a:lnTo>
                    <a:pt x="143893" y="97819"/>
                  </a:lnTo>
                  <a:lnTo>
                    <a:pt x="138565" y="68011"/>
                  </a:lnTo>
                  <a:lnTo>
                    <a:pt x="123988" y="42542"/>
                  </a:lnTo>
                  <a:lnTo>
                    <a:pt x="114585" y="33711"/>
                  </a:lnTo>
                  <a:lnTo>
                    <a:pt x="10214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48517" y="1124943"/>
              <a:ext cx="115815" cy="171535"/>
            </a:xfrm>
            <a:custGeom>
              <a:avLst/>
              <a:gdLst/>
              <a:ahLst/>
              <a:cxnLst/>
              <a:rect l="0" t="0" r="0" b="0"/>
              <a:pathLst>
                <a:path w="115815" h="171535">
                  <a:moveTo>
                    <a:pt x="0" y="54248"/>
                  </a:moveTo>
                  <a:lnTo>
                    <a:pt x="17959" y="109293"/>
                  </a:lnTo>
                  <a:lnTo>
                    <a:pt x="40739" y="168760"/>
                  </a:lnTo>
                  <a:lnTo>
                    <a:pt x="42367" y="171534"/>
                  </a:lnTo>
                  <a:lnTo>
                    <a:pt x="20970" y="116376"/>
                  </a:lnTo>
                  <a:lnTo>
                    <a:pt x="13622" y="82405"/>
                  </a:lnTo>
                  <a:lnTo>
                    <a:pt x="14243" y="56234"/>
                  </a:lnTo>
                  <a:lnTo>
                    <a:pt x="22318" y="29004"/>
                  </a:lnTo>
                  <a:lnTo>
                    <a:pt x="31257" y="18702"/>
                  </a:lnTo>
                  <a:lnTo>
                    <a:pt x="56786" y="4135"/>
                  </a:lnTo>
                  <a:lnTo>
                    <a:pt x="81391" y="0"/>
                  </a:lnTo>
                  <a:lnTo>
                    <a:pt x="115814" y="1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90714" y="1063378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0" y="0"/>
                  </a:moveTo>
                  <a:lnTo>
                    <a:pt x="3120" y="59358"/>
                  </a:lnTo>
                  <a:lnTo>
                    <a:pt x="6066" y="825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90714" y="95809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31585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82958" y="1010735"/>
              <a:ext cx="180700" cy="200043"/>
            </a:xfrm>
            <a:custGeom>
              <a:avLst/>
              <a:gdLst/>
              <a:ahLst/>
              <a:cxnLst/>
              <a:rect l="0" t="0" r="0" b="0"/>
              <a:pathLst>
                <a:path w="180700" h="200043">
                  <a:moveTo>
                    <a:pt x="97270" y="0"/>
                  </a:moveTo>
                  <a:lnTo>
                    <a:pt x="43395" y="19128"/>
                  </a:lnTo>
                  <a:lnTo>
                    <a:pt x="23023" y="30339"/>
                  </a:lnTo>
                  <a:lnTo>
                    <a:pt x="8509" y="46239"/>
                  </a:lnTo>
                  <a:lnTo>
                    <a:pt x="3001" y="55393"/>
                  </a:lnTo>
                  <a:lnTo>
                    <a:pt x="0" y="74922"/>
                  </a:lnTo>
                  <a:lnTo>
                    <a:pt x="838" y="85043"/>
                  </a:lnTo>
                  <a:lnTo>
                    <a:pt x="4906" y="90621"/>
                  </a:lnTo>
                  <a:lnTo>
                    <a:pt x="11127" y="93169"/>
                  </a:lnTo>
                  <a:lnTo>
                    <a:pt x="69561" y="99831"/>
                  </a:lnTo>
                  <a:lnTo>
                    <a:pt x="95483" y="99352"/>
                  </a:lnTo>
                  <a:lnTo>
                    <a:pt x="135215" y="112236"/>
                  </a:lnTo>
                  <a:lnTo>
                    <a:pt x="158588" y="124362"/>
                  </a:lnTo>
                  <a:lnTo>
                    <a:pt x="174435" y="140670"/>
                  </a:lnTo>
                  <a:lnTo>
                    <a:pt x="180299" y="149932"/>
                  </a:lnTo>
                  <a:lnTo>
                    <a:pt x="180699" y="158447"/>
                  </a:lnTo>
                  <a:lnTo>
                    <a:pt x="177455" y="166462"/>
                  </a:lnTo>
                  <a:lnTo>
                    <a:pt x="164493" y="180438"/>
                  </a:lnTo>
                  <a:lnTo>
                    <a:pt x="147034" y="190549"/>
                  </a:lnTo>
                  <a:lnTo>
                    <a:pt x="127576" y="192703"/>
                  </a:lnTo>
                  <a:lnTo>
                    <a:pt x="107230" y="192101"/>
                  </a:lnTo>
                  <a:lnTo>
                    <a:pt x="5515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22425" y="873865"/>
              <a:ext cx="18862" cy="410612"/>
            </a:xfrm>
            <a:custGeom>
              <a:avLst/>
              <a:gdLst/>
              <a:ahLst/>
              <a:cxnLst/>
              <a:rect l="0" t="0" r="0" b="0"/>
              <a:pathLst>
                <a:path w="18862" h="410612">
                  <a:moveTo>
                    <a:pt x="10528" y="0"/>
                  </a:moveTo>
                  <a:lnTo>
                    <a:pt x="18861" y="37478"/>
                  </a:lnTo>
                  <a:lnTo>
                    <a:pt x="17286" y="75445"/>
                  </a:lnTo>
                  <a:lnTo>
                    <a:pt x="12530" y="122570"/>
                  </a:lnTo>
                  <a:lnTo>
                    <a:pt x="11121" y="177867"/>
                  </a:lnTo>
                  <a:lnTo>
                    <a:pt x="10704" y="231296"/>
                  </a:lnTo>
                  <a:lnTo>
                    <a:pt x="10580" y="281052"/>
                  </a:lnTo>
                  <a:lnTo>
                    <a:pt x="10539" y="339786"/>
                  </a:lnTo>
                  <a:lnTo>
                    <a:pt x="2196" y="39804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21249" y="1041650"/>
              <a:ext cx="174625" cy="227465"/>
            </a:xfrm>
            <a:custGeom>
              <a:avLst/>
              <a:gdLst/>
              <a:ahLst/>
              <a:cxnLst/>
              <a:rect l="0" t="0" r="0" b="0"/>
              <a:pathLst>
                <a:path w="174625" h="227465">
                  <a:moveTo>
                    <a:pt x="27518" y="84899"/>
                  </a:moveTo>
                  <a:lnTo>
                    <a:pt x="44286" y="96077"/>
                  </a:lnTo>
                  <a:lnTo>
                    <a:pt x="64996" y="98446"/>
                  </a:lnTo>
                  <a:lnTo>
                    <a:pt x="110830" y="90434"/>
                  </a:lnTo>
                  <a:lnTo>
                    <a:pt x="148649" y="75360"/>
                  </a:lnTo>
                  <a:lnTo>
                    <a:pt x="166362" y="59603"/>
                  </a:lnTo>
                  <a:lnTo>
                    <a:pt x="172723" y="50487"/>
                  </a:lnTo>
                  <a:lnTo>
                    <a:pt x="174624" y="42070"/>
                  </a:lnTo>
                  <a:lnTo>
                    <a:pt x="173551" y="34120"/>
                  </a:lnTo>
                  <a:lnTo>
                    <a:pt x="166122" y="19046"/>
                  </a:lnTo>
                  <a:lnTo>
                    <a:pt x="155020" y="4548"/>
                  </a:lnTo>
                  <a:lnTo>
                    <a:pt x="146444" y="916"/>
                  </a:lnTo>
                  <a:lnTo>
                    <a:pt x="124437" y="0"/>
                  </a:lnTo>
                  <a:lnTo>
                    <a:pt x="69917" y="12035"/>
                  </a:lnTo>
                  <a:lnTo>
                    <a:pt x="59293" y="15266"/>
                  </a:lnTo>
                  <a:lnTo>
                    <a:pt x="41249" y="28215"/>
                  </a:lnTo>
                  <a:lnTo>
                    <a:pt x="25432" y="48008"/>
                  </a:lnTo>
                  <a:lnTo>
                    <a:pt x="5713" y="90866"/>
                  </a:lnTo>
                  <a:lnTo>
                    <a:pt x="0" y="132550"/>
                  </a:lnTo>
                  <a:lnTo>
                    <a:pt x="2810" y="156380"/>
                  </a:lnTo>
                  <a:lnTo>
                    <a:pt x="16558" y="189526"/>
                  </a:lnTo>
                  <a:lnTo>
                    <a:pt x="41038" y="215985"/>
                  </a:lnTo>
                  <a:lnTo>
                    <a:pt x="63553" y="225048"/>
                  </a:lnTo>
                  <a:lnTo>
                    <a:pt x="76108" y="227464"/>
                  </a:lnTo>
                  <a:lnTo>
                    <a:pt x="96296" y="223911"/>
                  </a:lnTo>
                  <a:lnTo>
                    <a:pt x="122274" y="211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90850" y="1042321"/>
              <a:ext cx="189400" cy="231459"/>
            </a:xfrm>
            <a:custGeom>
              <a:avLst/>
              <a:gdLst/>
              <a:ahLst/>
              <a:cxnLst/>
              <a:rect l="0" t="0" r="0" b="0"/>
              <a:pathLst>
                <a:path w="189400" h="231459">
                  <a:moveTo>
                    <a:pt x="126414" y="0"/>
                  </a:moveTo>
                  <a:lnTo>
                    <a:pt x="120825" y="16767"/>
                  </a:lnTo>
                  <a:lnTo>
                    <a:pt x="115668" y="19367"/>
                  </a:lnTo>
                  <a:lnTo>
                    <a:pt x="108722" y="18760"/>
                  </a:lnTo>
                  <a:lnTo>
                    <a:pt x="100582" y="16016"/>
                  </a:lnTo>
                  <a:lnTo>
                    <a:pt x="66768" y="17744"/>
                  </a:lnTo>
                  <a:lnTo>
                    <a:pt x="32701" y="25664"/>
                  </a:lnTo>
                  <a:lnTo>
                    <a:pt x="14184" y="38312"/>
                  </a:lnTo>
                  <a:lnTo>
                    <a:pt x="5970" y="46598"/>
                  </a:lnTo>
                  <a:lnTo>
                    <a:pt x="1665" y="56802"/>
                  </a:lnTo>
                  <a:lnTo>
                    <a:pt x="0" y="80617"/>
                  </a:lnTo>
                  <a:lnTo>
                    <a:pt x="3533" y="90010"/>
                  </a:lnTo>
                  <a:lnTo>
                    <a:pt x="16818" y="103565"/>
                  </a:lnTo>
                  <a:lnTo>
                    <a:pt x="37541" y="110370"/>
                  </a:lnTo>
                  <a:lnTo>
                    <a:pt x="100283" y="117436"/>
                  </a:lnTo>
                  <a:lnTo>
                    <a:pt x="154010" y="139438"/>
                  </a:lnTo>
                  <a:lnTo>
                    <a:pt x="174164" y="153219"/>
                  </a:lnTo>
                  <a:lnTo>
                    <a:pt x="182814" y="161808"/>
                  </a:lnTo>
                  <a:lnTo>
                    <a:pt x="187411" y="172213"/>
                  </a:lnTo>
                  <a:lnTo>
                    <a:pt x="189399" y="196252"/>
                  </a:lnTo>
                  <a:lnTo>
                    <a:pt x="185951" y="206874"/>
                  </a:lnTo>
                  <a:lnTo>
                    <a:pt x="172762" y="224915"/>
                  </a:lnTo>
                  <a:lnTo>
                    <a:pt x="164331" y="229492"/>
                  </a:lnTo>
                  <a:lnTo>
                    <a:pt x="145606" y="231458"/>
                  </a:lnTo>
                  <a:lnTo>
                    <a:pt x="84136" y="216958"/>
                  </a:lnTo>
                  <a:lnTo>
                    <a:pt x="5271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32344" y="1088825"/>
              <a:ext cx="209617" cy="190085"/>
            </a:xfrm>
            <a:custGeom>
              <a:avLst/>
              <a:gdLst/>
              <a:ahLst/>
              <a:cxnLst/>
              <a:rect l="0" t="0" r="0" b="0"/>
              <a:pathLst>
                <a:path w="209617" h="190085">
                  <a:moveTo>
                    <a:pt x="116547" y="27195"/>
                  </a:moveTo>
                  <a:lnTo>
                    <a:pt x="110958" y="10428"/>
                  </a:lnTo>
                  <a:lnTo>
                    <a:pt x="104632" y="5488"/>
                  </a:lnTo>
                  <a:lnTo>
                    <a:pt x="85125" y="0"/>
                  </a:lnTo>
                  <a:lnTo>
                    <a:pt x="53424" y="2500"/>
                  </a:lnTo>
                  <a:lnTo>
                    <a:pt x="21804" y="10649"/>
                  </a:lnTo>
                  <a:lnTo>
                    <a:pt x="13611" y="16165"/>
                  </a:lnTo>
                  <a:lnTo>
                    <a:pt x="1388" y="31651"/>
                  </a:lnTo>
                  <a:lnTo>
                    <a:pt x="0" y="40695"/>
                  </a:lnTo>
                  <a:lnTo>
                    <a:pt x="4697" y="60101"/>
                  </a:lnTo>
                  <a:lnTo>
                    <a:pt x="20495" y="85168"/>
                  </a:lnTo>
                  <a:lnTo>
                    <a:pt x="27946" y="89241"/>
                  </a:lnTo>
                  <a:lnTo>
                    <a:pt x="80833" y="96038"/>
                  </a:lnTo>
                  <a:lnTo>
                    <a:pt x="133495" y="108341"/>
                  </a:lnTo>
                  <a:lnTo>
                    <a:pt x="166802" y="119739"/>
                  </a:lnTo>
                  <a:lnTo>
                    <a:pt x="207018" y="150661"/>
                  </a:lnTo>
                  <a:lnTo>
                    <a:pt x="209616" y="158638"/>
                  </a:lnTo>
                  <a:lnTo>
                    <a:pt x="206264" y="176861"/>
                  </a:lnTo>
                  <a:lnTo>
                    <a:pt x="199755" y="183125"/>
                  </a:lnTo>
                  <a:lnTo>
                    <a:pt x="180045" y="190084"/>
                  </a:lnTo>
                  <a:lnTo>
                    <a:pt x="121905" y="186585"/>
                  </a:lnTo>
                  <a:lnTo>
                    <a:pt x="95490" y="185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12145" y="937036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129" y="159505"/>
                  </a:lnTo>
                  <a:lnTo>
                    <a:pt x="5627" y="215976"/>
                  </a:lnTo>
                  <a:lnTo>
                    <a:pt x="2325" y="271819"/>
                  </a:lnTo>
                  <a:lnTo>
                    <a:pt x="3579" y="323577"/>
                  </a:lnTo>
                  <a:lnTo>
                    <a:pt x="6270" y="34619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75274" y="1094963"/>
              <a:ext cx="263214" cy="51122"/>
            </a:xfrm>
            <a:custGeom>
              <a:avLst/>
              <a:gdLst/>
              <a:ahLst/>
              <a:cxnLst/>
              <a:rect l="0" t="0" r="0" b="0"/>
              <a:pathLst>
                <a:path w="263214" h="51122">
                  <a:moveTo>
                    <a:pt x="263213" y="0"/>
                  </a:moveTo>
                  <a:lnTo>
                    <a:pt x="257623" y="16768"/>
                  </a:lnTo>
                  <a:lnTo>
                    <a:pt x="245521" y="28120"/>
                  </a:lnTo>
                  <a:lnTo>
                    <a:pt x="203566" y="44939"/>
                  </a:lnTo>
                  <a:lnTo>
                    <a:pt x="149049" y="51121"/>
                  </a:lnTo>
                  <a:lnTo>
                    <a:pt x="86287" y="49223"/>
                  </a:lnTo>
                  <a:lnTo>
                    <a:pt x="28483" y="435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92593" y="873865"/>
              <a:ext cx="169727" cy="431669"/>
            </a:xfrm>
            <a:custGeom>
              <a:avLst/>
              <a:gdLst/>
              <a:ahLst/>
              <a:cxnLst/>
              <a:rect l="0" t="0" r="0" b="0"/>
              <a:pathLst>
                <a:path w="169727" h="431669">
                  <a:moveTo>
                    <a:pt x="9065" y="0"/>
                  </a:moveTo>
                  <a:lnTo>
                    <a:pt x="0" y="58617"/>
                  </a:lnTo>
                  <a:lnTo>
                    <a:pt x="10148" y="104585"/>
                  </a:lnTo>
                  <a:lnTo>
                    <a:pt x="22384" y="160840"/>
                  </a:lnTo>
                  <a:lnTo>
                    <a:pt x="29803" y="204455"/>
                  </a:lnTo>
                  <a:lnTo>
                    <a:pt x="40556" y="262570"/>
                  </a:lnTo>
                  <a:lnTo>
                    <a:pt x="54670" y="324827"/>
                  </a:lnTo>
                  <a:lnTo>
                    <a:pt x="59622" y="370506"/>
                  </a:lnTo>
                  <a:lnTo>
                    <a:pt x="57977" y="378025"/>
                  </a:lnTo>
                  <a:lnTo>
                    <a:pt x="54541" y="380698"/>
                  </a:lnTo>
                  <a:lnTo>
                    <a:pt x="49911" y="380141"/>
                  </a:lnTo>
                  <a:lnTo>
                    <a:pt x="46824" y="375090"/>
                  </a:lnTo>
                  <a:lnTo>
                    <a:pt x="43394" y="356999"/>
                  </a:lnTo>
                  <a:lnTo>
                    <a:pt x="47053" y="326096"/>
                  </a:lnTo>
                  <a:lnTo>
                    <a:pt x="55584" y="308318"/>
                  </a:lnTo>
                  <a:lnTo>
                    <a:pt x="61135" y="300302"/>
                  </a:lnTo>
                  <a:lnTo>
                    <a:pt x="76660" y="288275"/>
                  </a:lnTo>
                  <a:lnTo>
                    <a:pt x="85714" y="283430"/>
                  </a:lnTo>
                  <a:lnTo>
                    <a:pt x="105132" y="281167"/>
                  </a:lnTo>
                  <a:lnTo>
                    <a:pt x="115224" y="282201"/>
                  </a:lnTo>
                  <a:lnTo>
                    <a:pt x="124291" y="287570"/>
                  </a:lnTo>
                  <a:lnTo>
                    <a:pt x="140605" y="306013"/>
                  </a:lnTo>
                  <a:lnTo>
                    <a:pt x="169726" y="368558"/>
                  </a:lnTo>
                  <a:lnTo>
                    <a:pt x="16699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58982" y="1149797"/>
              <a:ext cx="216459" cy="187323"/>
            </a:xfrm>
            <a:custGeom>
              <a:avLst/>
              <a:gdLst/>
              <a:ahLst/>
              <a:cxnLst/>
              <a:rect l="0" t="0" r="0" b="0"/>
              <a:pathLst>
                <a:path w="216459" h="187323">
                  <a:moveTo>
                    <a:pt x="79588" y="71508"/>
                  </a:moveTo>
                  <a:lnTo>
                    <a:pt x="85177" y="54741"/>
                  </a:lnTo>
                  <a:lnTo>
                    <a:pt x="84801" y="37150"/>
                  </a:lnTo>
                  <a:lnTo>
                    <a:pt x="83063" y="27546"/>
                  </a:lnTo>
                  <a:lnTo>
                    <a:pt x="71774" y="10635"/>
                  </a:lnTo>
                  <a:lnTo>
                    <a:pt x="63850" y="2850"/>
                  </a:lnTo>
                  <a:lnTo>
                    <a:pt x="55058" y="0"/>
                  </a:lnTo>
                  <a:lnTo>
                    <a:pt x="35931" y="3072"/>
                  </a:lnTo>
                  <a:lnTo>
                    <a:pt x="11020" y="17956"/>
                  </a:lnTo>
                  <a:lnTo>
                    <a:pt x="5801" y="26448"/>
                  </a:lnTo>
                  <a:lnTo>
                    <a:pt x="0" y="48362"/>
                  </a:lnTo>
                  <a:lnTo>
                    <a:pt x="2324" y="92596"/>
                  </a:lnTo>
                  <a:lnTo>
                    <a:pt x="10544" y="116366"/>
                  </a:lnTo>
                  <a:lnTo>
                    <a:pt x="23165" y="134729"/>
                  </a:lnTo>
                  <a:lnTo>
                    <a:pt x="40473" y="150689"/>
                  </a:lnTo>
                  <a:lnTo>
                    <a:pt x="50002" y="154711"/>
                  </a:lnTo>
                  <a:lnTo>
                    <a:pt x="69948" y="156060"/>
                  </a:lnTo>
                  <a:lnTo>
                    <a:pt x="79010" y="151273"/>
                  </a:lnTo>
                  <a:lnTo>
                    <a:pt x="95319" y="133476"/>
                  </a:lnTo>
                  <a:lnTo>
                    <a:pt x="104126" y="109968"/>
                  </a:lnTo>
                  <a:lnTo>
                    <a:pt x="106476" y="97148"/>
                  </a:lnTo>
                  <a:lnTo>
                    <a:pt x="109211" y="92111"/>
                  </a:lnTo>
                  <a:lnTo>
                    <a:pt x="112205" y="92262"/>
                  </a:lnTo>
                  <a:lnTo>
                    <a:pt x="167236" y="155352"/>
                  </a:lnTo>
                  <a:lnTo>
                    <a:pt x="216458" y="187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85968" y="1148686"/>
              <a:ext cx="231628" cy="230548"/>
            </a:xfrm>
            <a:custGeom>
              <a:avLst/>
              <a:gdLst/>
              <a:ahLst/>
              <a:cxnLst/>
              <a:rect l="0" t="0" r="0" b="0"/>
              <a:pathLst>
                <a:path w="231628" h="230548">
                  <a:moveTo>
                    <a:pt x="0" y="83148"/>
                  </a:moveTo>
                  <a:lnTo>
                    <a:pt x="8333" y="120626"/>
                  </a:lnTo>
                  <a:lnTo>
                    <a:pt x="10095" y="172049"/>
                  </a:lnTo>
                  <a:lnTo>
                    <a:pt x="15989" y="207755"/>
                  </a:lnTo>
                  <a:lnTo>
                    <a:pt x="17679" y="209503"/>
                  </a:lnTo>
                  <a:lnTo>
                    <a:pt x="20612" y="160864"/>
                  </a:lnTo>
                  <a:lnTo>
                    <a:pt x="20970" y="99886"/>
                  </a:lnTo>
                  <a:lnTo>
                    <a:pt x="23371" y="58211"/>
                  </a:lnTo>
                  <a:lnTo>
                    <a:pt x="32224" y="38530"/>
                  </a:lnTo>
                  <a:lnTo>
                    <a:pt x="55952" y="8706"/>
                  </a:lnTo>
                  <a:lnTo>
                    <a:pt x="66547" y="3104"/>
                  </a:lnTo>
                  <a:lnTo>
                    <a:pt x="90798" y="0"/>
                  </a:lnTo>
                  <a:lnTo>
                    <a:pt x="130758" y="10418"/>
                  </a:lnTo>
                  <a:lnTo>
                    <a:pt x="152091" y="25087"/>
                  </a:lnTo>
                  <a:lnTo>
                    <a:pt x="192254" y="74462"/>
                  </a:lnTo>
                  <a:lnTo>
                    <a:pt x="222427" y="134415"/>
                  </a:lnTo>
                  <a:lnTo>
                    <a:pt x="229810" y="190934"/>
                  </a:lnTo>
                  <a:lnTo>
                    <a:pt x="231627" y="230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79150" y="1537160"/>
            <a:ext cx="7001452" cy="558012"/>
            <a:chOff x="979150" y="1537160"/>
            <a:chExt cx="7001452" cy="558012"/>
          </a:xfrm>
        </p:grpSpPr>
        <p:sp>
          <p:nvSpPr>
            <p:cNvPr id="50" name="Freeform 49"/>
            <p:cNvSpPr/>
            <p:nvPr/>
          </p:nvSpPr>
          <p:spPr>
            <a:xfrm>
              <a:off x="979150" y="1547689"/>
              <a:ext cx="200042" cy="368498"/>
            </a:xfrm>
            <a:custGeom>
              <a:avLst/>
              <a:gdLst/>
              <a:ahLst/>
              <a:cxnLst/>
              <a:rect l="0" t="0" r="0" b="0"/>
              <a:pathLst>
                <a:path w="200042" h="368498">
                  <a:moveTo>
                    <a:pt x="0" y="0"/>
                  </a:moveTo>
                  <a:lnTo>
                    <a:pt x="0" y="52050"/>
                  </a:lnTo>
                  <a:lnTo>
                    <a:pt x="2339" y="86304"/>
                  </a:lnTo>
                  <a:lnTo>
                    <a:pt x="14471" y="134236"/>
                  </a:lnTo>
                  <a:lnTo>
                    <a:pt x="19105" y="189512"/>
                  </a:lnTo>
                  <a:lnTo>
                    <a:pt x="20671" y="251297"/>
                  </a:lnTo>
                  <a:lnTo>
                    <a:pt x="20981" y="308562"/>
                  </a:lnTo>
                  <a:lnTo>
                    <a:pt x="26623" y="345279"/>
                  </a:lnTo>
                  <a:lnTo>
                    <a:pt x="28277" y="347169"/>
                  </a:lnTo>
                  <a:lnTo>
                    <a:pt x="31150" y="293188"/>
                  </a:lnTo>
                  <a:lnTo>
                    <a:pt x="51314" y="232801"/>
                  </a:lnTo>
                  <a:lnTo>
                    <a:pt x="55266" y="221881"/>
                  </a:lnTo>
                  <a:lnTo>
                    <a:pt x="69016" y="206628"/>
                  </a:lnTo>
                  <a:lnTo>
                    <a:pt x="77596" y="200923"/>
                  </a:lnTo>
                  <a:lnTo>
                    <a:pt x="85656" y="199459"/>
                  </a:lnTo>
                  <a:lnTo>
                    <a:pt x="93369" y="200823"/>
                  </a:lnTo>
                  <a:lnTo>
                    <a:pt x="136904" y="226097"/>
                  </a:lnTo>
                  <a:lnTo>
                    <a:pt x="152873" y="239308"/>
                  </a:lnTo>
                  <a:lnTo>
                    <a:pt x="164650" y="259217"/>
                  </a:lnTo>
                  <a:lnTo>
                    <a:pt x="185502" y="322564"/>
                  </a:lnTo>
                  <a:lnTo>
                    <a:pt x="20004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28726" y="1764802"/>
              <a:ext cx="213679" cy="151385"/>
            </a:xfrm>
            <a:custGeom>
              <a:avLst/>
              <a:gdLst/>
              <a:ahLst/>
              <a:cxnLst/>
              <a:rect l="0" t="0" r="0" b="0"/>
              <a:pathLst>
                <a:path w="213679" h="151385">
                  <a:moveTo>
                    <a:pt x="129450" y="46099"/>
                  </a:moveTo>
                  <a:lnTo>
                    <a:pt x="123861" y="29332"/>
                  </a:lnTo>
                  <a:lnTo>
                    <a:pt x="111758" y="17980"/>
                  </a:lnTo>
                  <a:lnTo>
                    <a:pt x="75392" y="1160"/>
                  </a:lnTo>
                  <a:lnTo>
                    <a:pt x="55121" y="0"/>
                  </a:lnTo>
                  <a:lnTo>
                    <a:pt x="35584" y="4554"/>
                  </a:lnTo>
                  <a:lnTo>
                    <a:pt x="19101" y="14376"/>
                  </a:lnTo>
                  <a:lnTo>
                    <a:pt x="7096" y="29660"/>
                  </a:lnTo>
                  <a:lnTo>
                    <a:pt x="2257" y="38649"/>
                  </a:lnTo>
                  <a:lnTo>
                    <a:pt x="0" y="57996"/>
                  </a:lnTo>
                  <a:lnTo>
                    <a:pt x="8083" y="99012"/>
                  </a:lnTo>
                  <a:lnTo>
                    <a:pt x="23169" y="124818"/>
                  </a:lnTo>
                  <a:lnTo>
                    <a:pt x="30520" y="128994"/>
                  </a:lnTo>
                  <a:lnTo>
                    <a:pt x="48046" y="130515"/>
                  </a:lnTo>
                  <a:lnTo>
                    <a:pt x="77644" y="124793"/>
                  </a:lnTo>
                  <a:lnTo>
                    <a:pt x="95117" y="112660"/>
                  </a:lnTo>
                  <a:lnTo>
                    <a:pt x="125398" y="81864"/>
                  </a:lnTo>
                  <a:lnTo>
                    <a:pt x="131428" y="81640"/>
                  </a:lnTo>
                  <a:lnTo>
                    <a:pt x="136617" y="86171"/>
                  </a:lnTo>
                  <a:lnTo>
                    <a:pt x="141247" y="93871"/>
                  </a:lnTo>
                  <a:lnTo>
                    <a:pt x="155750" y="105546"/>
                  </a:lnTo>
                  <a:lnTo>
                    <a:pt x="194264" y="133563"/>
                  </a:lnTo>
                  <a:lnTo>
                    <a:pt x="213678" y="151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63461" y="1631917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8333" y="37478"/>
                  </a:lnTo>
                  <a:lnTo>
                    <a:pt x="15684" y="94490"/>
                  </a:lnTo>
                  <a:lnTo>
                    <a:pt x="21165" y="152502"/>
                  </a:lnTo>
                  <a:lnTo>
                    <a:pt x="32300" y="205208"/>
                  </a:lnTo>
                  <a:lnTo>
                    <a:pt x="39206" y="244856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64362" y="1626815"/>
              <a:ext cx="93898" cy="268315"/>
            </a:xfrm>
            <a:custGeom>
              <a:avLst/>
              <a:gdLst/>
              <a:ahLst/>
              <a:cxnLst/>
              <a:rect l="0" t="0" r="0" b="0"/>
              <a:pathLst>
                <a:path w="93898" h="268315">
                  <a:moveTo>
                    <a:pt x="30726" y="268314"/>
                  </a:moveTo>
                  <a:lnTo>
                    <a:pt x="22392" y="230836"/>
                  </a:lnTo>
                  <a:lnTo>
                    <a:pt x="15042" y="179413"/>
                  </a:lnTo>
                  <a:lnTo>
                    <a:pt x="3494" y="116959"/>
                  </a:lnTo>
                  <a:lnTo>
                    <a:pt x="0" y="58349"/>
                  </a:lnTo>
                  <a:lnTo>
                    <a:pt x="1862" y="32277"/>
                  </a:lnTo>
                  <a:lnTo>
                    <a:pt x="10488" y="12890"/>
                  </a:lnTo>
                  <a:lnTo>
                    <a:pt x="18404" y="6784"/>
                  </a:lnTo>
                  <a:lnTo>
                    <a:pt x="39677" y="0"/>
                  </a:lnTo>
                  <a:lnTo>
                    <a:pt x="50731" y="1701"/>
                  </a:lnTo>
                  <a:lnTo>
                    <a:pt x="93897" y="2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52974" y="1797600"/>
              <a:ext cx="94757" cy="13302"/>
            </a:xfrm>
            <a:custGeom>
              <a:avLst/>
              <a:gdLst/>
              <a:ahLst/>
              <a:cxnLst/>
              <a:rect l="0" t="0" r="0" b="0"/>
              <a:pathLst>
                <a:path w="94757" h="13302">
                  <a:moveTo>
                    <a:pt x="94756" y="13301"/>
                  </a:moveTo>
                  <a:lnTo>
                    <a:pt x="83578" y="2123"/>
                  </a:lnTo>
                  <a:lnTo>
                    <a:pt x="76775" y="0"/>
                  </a:lnTo>
                  <a:lnTo>
                    <a:pt x="50434" y="2601"/>
                  </a:lnTo>
                  <a:lnTo>
                    <a:pt x="22742" y="8441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35149" y="1737202"/>
              <a:ext cx="126302" cy="171059"/>
            </a:xfrm>
            <a:custGeom>
              <a:avLst/>
              <a:gdLst/>
              <a:ahLst/>
              <a:cxnLst/>
              <a:rect l="0" t="0" r="0" b="0"/>
              <a:pathLst>
                <a:path w="126302" h="171059">
                  <a:moveTo>
                    <a:pt x="70550" y="0"/>
                  </a:moveTo>
                  <a:lnTo>
                    <a:pt x="53782" y="5589"/>
                  </a:lnTo>
                  <a:lnTo>
                    <a:pt x="26587" y="31422"/>
                  </a:lnTo>
                  <a:lnTo>
                    <a:pt x="7481" y="63122"/>
                  </a:lnTo>
                  <a:lnTo>
                    <a:pt x="0" y="100331"/>
                  </a:lnTo>
                  <a:lnTo>
                    <a:pt x="3373" y="135402"/>
                  </a:lnTo>
                  <a:lnTo>
                    <a:pt x="8218" y="144081"/>
                  </a:lnTo>
                  <a:lnTo>
                    <a:pt x="22960" y="156842"/>
                  </a:lnTo>
                  <a:lnTo>
                    <a:pt x="50990" y="170604"/>
                  </a:lnTo>
                  <a:lnTo>
                    <a:pt x="61019" y="171058"/>
                  </a:lnTo>
                  <a:lnTo>
                    <a:pt x="81522" y="165323"/>
                  </a:lnTo>
                  <a:lnTo>
                    <a:pt x="107206" y="148940"/>
                  </a:lnTo>
                  <a:lnTo>
                    <a:pt x="119207" y="132876"/>
                  </a:lnTo>
                  <a:lnTo>
                    <a:pt x="124045" y="123679"/>
                  </a:lnTo>
                  <a:lnTo>
                    <a:pt x="126301" y="100982"/>
                  </a:lnTo>
                  <a:lnTo>
                    <a:pt x="125265" y="88378"/>
                  </a:lnTo>
                  <a:lnTo>
                    <a:pt x="114755" y="68135"/>
                  </a:lnTo>
                  <a:lnTo>
                    <a:pt x="8107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11903" y="1568746"/>
              <a:ext cx="93839" cy="379027"/>
            </a:xfrm>
            <a:custGeom>
              <a:avLst/>
              <a:gdLst/>
              <a:ahLst/>
              <a:cxnLst/>
              <a:rect l="0" t="0" r="0" b="0"/>
              <a:pathLst>
                <a:path w="93839" h="379027">
                  <a:moveTo>
                    <a:pt x="62252" y="379026"/>
                  </a:moveTo>
                  <a:lnTo>
                    <a:pt x="45463" y="323981"/>
                  </a:lnTo>
                  <a:lnTo>
                    <a:pt x="36168" y="264513"/>
                  </a:lnTo>
                  <a:lnTo>
                    <a:pt x="19938" y="210741"/>
                  </a:lnTo>
                  <a:lnTo>
                    <a:pt x="3734" y="156780"/>
                  </a:lnTo>
                  <a:lnTo>
                    <a:pt x="0" y="104365"/>
                  </a:lnTo>
                  <a:lnTo>
                    <a:pt x="2473" y="66018"/>
                  </a:lnTo>
                  <a:lnTo>
                    <a:pt x="4852" y="54540"/>
                  </a:lnTo>
                  <a:lnTo>
                    <a:pt x="9947" y="45719"/>
                  </a:lnTo>
                  <a:lnTo>
                    <a:pt x="24968" y="32798"/>
                  </a:lnTo>
                  <a:lnTo>
                    <a:pt x="75511" y="11150"/>
                  </a:lnTo>
                  <a:lnTo>
                    <a:pt x="938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00455" y="175825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03249" y="4462"/>
                  </a:lnTo>
                  <a:lnTo>
                    <a:pt x="51548" y="8983"/>
                  </a:lnTo>
                  <a:lnTo>
                    <a:pt x="27590" y="86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62929" y="1579274"/>
              <a:ext cx="16595" cy="357970"/>
            </a:xfrm>
            <a:custGeom>
              <a:avLst/>
              <a:gdLst/>
              <a:ahLst/>
              <a:cxnLst/>
              <a:rect l="0" t="0" r="0" b="0"/>
              <a:pathLst>
                <a:path w="16595" h="357970">
                  <a:moveTo>
                    <a:pt x="6066" y="0"/>
                  </a:moveTo>
                  <a:lnTo>
                    <a:pt x="2946" y="42692"/>
                  </a:lnTo>
                  <a:lnTo>
                    <a:pt x="0" y="64598"/>
                  </a:lnTo>
                  <a:lnTo>
                    <a:pt x="4521" y="119908"/>
                  </a:lnTo>
                  <a:lnTo>
                    <a:pt x="5608" y="172789"/>
                  </a:lnTo>
                  <a:lnTo>
                    <a:pt x="9050" y="226672"/>
                  </a:lnTo>
                  <a:lnTo>
                    <a:pt x="15104" y="286800"/>
                  </a:lnTo>
                  <a:lnTo>
                    <a:pt x="16398" y="345362"/>
                  </a:lnTo>
                  <a:lnTo>
                    <a:pt x="1659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74238" y="1726673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8520" y="8333"/>
                  </a:lnTo>
                  <a:lnTo>
                    <a:pt x="108580" y="9878"/>
                  </a:lnTo>
                  <a:lnTo>
                    <a:pt x="49784" y="159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58507" y="1537160"/>
              <a:ext cx="296609" cy="388156"/>
            </a:xfrm>
            <a:custGeom>
              <a:avLst/>
              <a:gdLst/>
              <a:ahLst/>
              <a:cxnLst/>
              <a:rect l="0" t="0" r="0" b="0"/>
              <a:pathLst>
                <a:path w="296609" h="388156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47998"/>
                  </a:lnTo>
                  <a:lnTo>
                    <a:pt x="12998" y="200219"/>
                  </a:lnTo>
                  <a:lnTo>
                    <a:pt x="21789" y="249617"/>
                  </a:lnTo>
                  <a:lnTo>
                    <a:pt x="29651" y="308230"/>
                  </a:lnTo>
                  <a:lnTo>
                    <a:pt x="39664" y="370613"/>
                  </a:lnTo>
                  <a:lnTo>
                    <a:pt x="39856" y="388155"/>
                  </a:lnTo>
                  <a:lnTo>
                    <a:pt x="38269" y="386282"/>
                  </a:lnTo>
                  <a:lnTo>
                    <a:pt x="27317" y="355243"/>
                  </a:lnTo>
                  <a:lnTo>
                    <a:pt x="28501" y="319987"/>
                  </a:lnTo>
                  <a:lnTo>
                    <a:pt x="36261" y="285494"/>
                  </a:lnTo>
                  <a:lnTo>
                    <a:pt x="51558" y="258636"/>
                  </a:lnTo>
                  <a:lnTo>
                    <a:pt x="58939" y="254312"/>
                  </a:lnTo>
                  <a:lnTo>
                    <a:pt x="76498" y="252628"/>
                  </a:lnTo>
                  <a:lnTo>
                    <a:pt x="92881" y="258898"/>
                  </a:lnTo>
                  <a:lnTo>
                    <a:pt x="107961" y="270654"/>
                  </a:lnTo>
                  <a:lnTo>
                    <a:pt x="122462" y="287577"/>
                  </a:lnTo>
                  <a:lnTo>
                    <a:pt x="130467" y="309916"/>
                  </a:lnTo>
                  <a:lnTo>
                    <a:pt x="141195" y="356796"/>
                  </a:lnTo>
                  <a:lnTo>
                    <a:pt x="145603" y="360697"/>
                  </a:lnTo>
                  <a:lnTo>
                    <a:pt x="150881" y="359787"/>
                  </a:lnTo>
                  <a:lnTo>
                    <a:pt x="210923" y="319241"/>
                  </a:lnTo>
                  <a:lnTo>
                    <a:pt x="263152" y="285337"/>
                  </a:lnTo>
                  <a:lnTo>
                    <a:pt x="285551" y="253520"/>
                  </a:lnTo>
                  <a:lnTo>
                    <a:pt x="295757" y="231999"/>
                  </a:lnTo>
                  <a:lnTo>
                    <a:pt x="296608" y="222516"/>
                  </a:lnTo>
                  <a:lnTo>
                    <a:pt x="291313" y="205741"/>
                  </a:lnTo>
                  <a:lnTo>
                    <a:pt x="285456" y="201502"/>
                  </a:lnTo>
                  <a:lnTo>
                    <a:pt x="278041" y="199845"/>
                  </a:lnTo>
                  <a:lnTo>
                    <a:pt x="250839" y="203103"/>
                  </a:lnTo>
                  <a:lnTo>
                    <a:pt x="231977" y="209591"/>
                  </a:lnTo>
                  <a:lnTo>
                    <a:pt x="215795" y="220274"/>
                  </a:lnTo>
                  <a:lnTo>
                    <a:pt x="203923" y="239059"/>
                  </a:lnTo>
                  <a:lnTo>
                    <a:pt x="195918" y="263006"/>
                  </a:lnTo>
                  <a:lnTo>
                    <a:pt x="192360" y="289247"/>
                  </a:lnTo>
                  <a:lnTo>
                    <a:pt x="201535" y="330328"/>
                  </a:lnTo>
                  <a:lnTo>
                    <a:pt x="215913" y="351923"/>
                  </a:lnTo>
                  <a:lnTo>
                    <a:pt x="224661" y="360958"/>
                  </a:lnTo>
                  <a:lnTo>
                    <a:pt x="246858" y="370996"/>
                  </a:lnTo>
                  <a:lnTo>
                    <a:pt x="268812" y="374287"/>
                  </a:lnTo>
                  <a:lnTo>
                    <a:pt x="29479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34455" y="1601075"/>
              <a:ext cx="161048" cy="366464"/>
            </a:xfrm>
            <a:custGeom>
              <a:avLst/>
              <a:gdLst/>
              <a:ahLst/>
              <a:cxnLst/>
              <a:rect l="0" t="0" r="0" b="0"/>
              <a:pathLst>
                <a:path w="161048" h="366464">
                  <a:moveTo>
                    <a:pt x="129462" y="262469"/>
                  </a:moveTo>
                  <a:lnTo>
                    <a:pt x="100153" y="224095"/>
                  </a:lnTo>
                  <a:lnTo>
                    <a:pt x="74375" y="208465"/>
                  </a:lnTo>
                  <a:lnTo>
                    <a:pt x="64661" y="207749"/>
                  </a:lnTo>
                  <a:lnTo>
                    <a:pt x="44509" y="213192"/>
                  </a:lnTo>
                  <a:lnTo>
                    <a:pt x="26974" y="226530"/>
                  </a:lnTo>
                  <a:lnTo>
                    <a:pt x="12552" y="244156"/>
                  </a:lnTo>
                  <a:lnTo>
                    <a:pt x="2243" y="263688"/>
                  </a:lnTo>
                  <a:lnTo>
                    <a:pt x="0" y="284068"/>
                  </a:lnTo>
                  <a:lnTo>
                    <a:pt x="8093" y="325747"/>
                  </a:lnTo>
                  <a:lnTo>
                    <a:pt x="23181" y="357257"/>
                  </a:lnTo>
                  <a:lnTo>
                    <a:pt x="30532" y="363096"/>
                  </a:lnTo>
                  <a:lnTo>
                    <a:pt x="38942" y="365818"/>
                  </a:lnTo>
                  <a:lnTo>
                    <a:pt x="48058" y="366463"/>
                  </a:lnTo>
                  <a:lnTo>
                    <a:pt x="64427" y="360941"/>
                  </a:lnTo>
                  <a:lnTo>
                    <a:pt x="79500" y="349518"/>
                  </a:lnTo>
                  <a:lnTo>
                    <a:pt x="99970" y="323356"/>
                  </a:lnTo>
                  <a:lnTo>
                    <a:pt x="127383" y="267107"/>
                  </a:lnTo>
                  <a:lnTo>
                    <a:pt x="144736" y="204460"/>
                  </a:lnTo>
                  <a:lnTo>
                    <a:pt x="152496" y="141999"/>
                  </a:lnTo>
                  <a:lnTo>
                    <a:pt x="159358" y="89584"/>
                  </a:lnTo>
                  <a:lnTo>
                    <a:pt x="152308" y="34170"/>
                  </a:lnTo>
                  <a:lnTo>
                    <a:pt x="146245" y="6195"/>
                  </a:lnTo>
                  <a:lnTo>
                    <a:pt x="141820" y="372"/>
                  </a:lnTo>
                  <a:lnTo>
                    <a:pt x="136531" y="0"/>
                  </a:lnTo>
                  <a:lnTo>
                    <a:pt x="130665" y="3262"/>
                  </a:lnTo>
                  <a:lnTo>
                    <a:pt x="126754" y="10115"/>
                  </a:lnTo>
                  <a:lnTo>
                    <a:pt x="122409" y="30209"/>
                  </a:lnTo>
                  <a:lnTo>
                    <a:pt x="126855" y="82406"/>
                  </a:lnTo>
                  <a:lnTo>
                    <a:pt x="132066" y="141589"/>
                  </a:lnTo>
                  <a:lnTo>
                    <a:pt x="138425" y="193358"/>
                  </a:lnTo>
                  <a:lnTo>
                    <a:pt x="146917" y="248644"/>
                  </a:lnTo>
                  <a:lnTo>
                    <a:pt x="152927" y="295266"/>
                  </a:lnTo>
                  <a:lnTo>
                    <a:pt x="161047" y="315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58355" y="1779413"/>
              <a:ext cx="105406" cy="189417"/>
            </a:xfrm>
            <a:custGeom>
              <a:avLst/>
              <a:gdLst/>
              <a:ahLst/>
              <a:cxnLst/>
              <a:rect l="0" t="0" r="0" b="0"/>
              <a:pathLst>
                <a:path w="105406" h="189417">
                  <a:moveTo>
                    <a:pt x="21375" y="52545"/>
                  </a:moveTo>
                  <a:lnTo>
                    <a:pt x="15786" y="69313"/>
                  </a:lnTo>
                  <a:lnTo>
                    <a:pt x="18819" y="74252"/>
                  </a:lnTo>
                  <a:lnTo>
                    <a:pt x="34667" y="79740"/>
                  </a:lnTo>
                  <a:lnTo>
                    <a:pt x="69897" y="82830"/>
                  </a:lnTo>
                  <a:lnTo>
                    <a:pt x="80629" y="79754"/>
                  </a:lnTo>
                  <a:lnTo>
                    <a:pt x="98793" y="66977"/>
                  </a:lnTo>
                  <a:lnTo>
                    <a:pt x="103403" y="57487"/>
                  </a:lnTo>
                  <a:lnTo>
                    <a:pt x="105405" y="34465"/>
                  </a:lnTo>
                  <a:lnTo>
                    <a:pt x="101962" y="24114"/>
                  </a:lnTo>
                  <a:lnTo>
                    <a:pt x="88777" y="6374"/>
                  </a:lnTo>
                  <a:lnTo>
                    <a:pt x="80348" y="1877"/>
                  </a:lnTo>
                  <a:lnTo>
                    <a:pt x="61623" y="0"/>
                  </a:lnTo>
                  <a:lnTo>
                    <a:pt x="41603" y="9305"/>
                  </a:lnTo>
                  <a:lnTo>
                    <a:pt x="22177" y="26308"/>
                  </a:lnTo>
                  <a:lnTo>
                    <a:pt x="5744" y="49463"/>
                  </a:lnTo>
                  <a:lnTo>
                    <a:pt x="0" y="72232"/>
                  </a:lnTo>
                  <a:lnTo>
                    <a:pt x="5844" y="115445"/>
                  </a:lnTo>
                  <a:lnTo>
                    <a:pt x="20543" y="141632"/>
                  </a:lnTo>
                  <a:lnTo>
                    <a:pt x="39333" y="153750"/>
                  </a:lnTo>
                  <a:lnTo>
                    <a:pt x="69980" y="170269"/>
                  </a:lnTo>
                  <a:lnTo>
                    <a:pt x="95075" y="189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40585" y="1790520"/>
              <a:ext cx="133944" cy="178310"/>
            </a:xfrm>
            <a:custGeom>
              <a:avLst/>
              <a:gdLst/>
              <a:ahLst/>
              <a:cxnLst/>
              <a:rect l="0" t="0" r="0" b="0"/>
              <a:pathLst>
                <a:path w="133944" h="178310">
                  <a:moveTo>
                    <a:pt x="18130" y="30910"/>
                  </a:moveTo>
                  <a:lnTo>
                    <a:pt x="6951" y="47677"/>
                  </a:lnTo>
                  <a:lnTo>
                    <a:pt x="0" y="86051"/>
                  </a:lnTo>
                  <a:lnTo>
                    <a:pt x="6056" y="134608"/>
                  </a:lnTo>
                  <a:lnTo>
                    <a:pt x="11984" y="156547"/>
                  </a:lnTo>
                  <a:lnTo>
                    <a:pt x="12863" y="157951"/>
                  </a:lnTo>
                  <a:lnTo>
                    <a:pt x="8525" y="97538"/>
                  </a:lnTo>
                  <a:lnTo>
                    <a:pt x="13464" y="56110"/>
                  </a:lnTo>
                  <a:lnTo>
                    <a:pt x="27926" y="21609"/>
                  </a:lnTo>
                  <a:lnTo>
                    <a:pt x="43541" y="6109"/>
                  </a:lnTo>
                  <a:lnTo>
                    <a:pt x="52618" y="338"/>
                  </a:lnTo>
                  <a:lnTo>
                    <a:pt x="61009" y="0"/>
                  </a:lnTo>
                  <a:lnTo>
                    <a:pt x="68943" y="3284"/>
                  </a:lnTo>
                  <a:lnTo>
                    <a:pt x="91287" y="24674"/>
                  </a:lnTo>
                  <a:lnTo>
                    <a:pt x="119798" y="68932"/>
                  </a:lnTo>
                  <a:lnTo>
                    <a:pt x="131149" y="128801"/>
                  </a:lnTo>
                  <a:lnTo>
                    <a:pt x="133943" y="178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31416" y="1789844"/>
              <a:ext cx="130282" cy="181234"/>
            </a:xfrm>
            <a:custGeom>
              <a:avLst/>
              <a:gdLst/>
              <a:ahLst/>
              <a:cxnLst/>
              <a:rect l="0" t="0" r="0" b="0"/>
              <a:pathLst>
                <a:path w="130282" h="181234">
                  <a:moveTo>
                    <a:pt x="79983" y="0"/>
                  </a:moveTo>
                  <a:lnTo>
                    <a:pt x="19110" y="37448"/>
                  </a:lnTo>
                  <a:lnTo>
                    <a:pt x="11324" y="46023"/>
                  </a:lnTo>
                  <a:lnTo>
                    <a:pt x="2675" y="68028"/>
                  </a:lnTo>
                  <a:lnTo>
                    <a:pt x="0" y="92236"/>
                  </a:lnTo>
                  <a:lnTo>
                    <a:pt x="10814" y="147067"/>
                  </a:lnTo>
                  <a:lnTo>
                    <a:pt x="16323" y="155367"/>
                  </a:lnTo>
                  <a:lnTo>
                    <a:pt x="31802" y="167708"/>
                  </a:lnTo>
                  <a:lnTo>
                    <a:pt x="65837" y="181233"/>
                  </a:lnTo>
                  <a:lnTo>
                    <a:pt x="76401" y="180483"/>
                  </a:lnTo>
                  <a:lnTo>
                    <a:pt x="94379" y="170292"/>
                  </a:lnTo>
                  <a:lnTo>
                    <a:pt x="107048" y="154064"/>
                  </a:lnTo>
                  <a:lnTo>
                    <a:pt x="124713" y="115050"/>
                  </a:lnTo>
                  <a:lnTo>
                    <a:pt x="130281" y="78413"/>
                  </a:lnTo>
                  <a:lnTo>
                    <a:pt x="125344" y="57857"/>
                  </a:lnTo>
                  <a:lnTo>
                    <a:pt x="116521" y="43262"/>
                  </a:lnTo>
                  <a:lnTo>
                    <a:pt x="10103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06155" y="1822076"/>
              <a:ext cx="210571" cy="136225"/>
            </a:xfrm>
            <a:custGeom>
              <a:avLst/>
              <a:gdLst/>
              <a:ahLst/>
              <a:cxnLst/>
              <a:rect l="0" t="0" r="0" b="0"/>
              <a:pathLst>
                <a:path w="210571" h="136225">
                  <a:moveTo>
                    <a:pt x="0" y="62525"/>
                  </a:moveTo>
                  <a:lnTo>
                    <a:pt x="11179" y="73703"/>
                  </a:lnTo>
                  <a:lnTo>
                    <a:pt x="16667" y="91669"/>
                  </a:lnTo>
                  <a:lnTo>
                    <a:pt x="19106" y="105893"/>
                  </a:lnTo>
                  <a:lnTo>
                    <a:pt x="22056" y="52535"/>
                  </a:lnTo>
                  <a:lnTo>
                    <a:pt x="26570" y="26109"/>
                  </a:lnTo>
                  <a:lnTo>
                    <a:pt x="31751" y="19530"/>
                  </a:lnTo>
                  <a:lnTo>
                    <a:pt x="38715" y="17484"/>
                  </a:lnTo>
                  <a:lnTo>
                    <a:pt x="46867" y="18460"/>
                  </a:lnTo>
                  <a:lnTo>
                    <a:pt x="53472" y="22619"/>
                  </a:lnTo>
                  <a:lnTo>
                    <a:pt x="87411" y="66936"/>
                  </a:lnTo>
                  <a:lnTo>
                    <a:pt x="108289" y="115748"/>
                  </a:lnTo>
                  <a:lnTo>
                    <a:pt x="110797" y="117894"/>
                  </a:lnTo>
                  <a:lnTo>
                    <a:pt x="112469" y="114645"/>
                  </a:lnTo>
                  <a:lnTo>
                    <a:pt x="113158" y="99727"/>
                  </a:lnTo>
                  <a:lnTo>
                    <a:pt x="106553" y="40171"/>
                  </a:lnTo>
                  <a:lnTo>
                    <a:pt x="112088" y="17105"/>
                  </a:lnTo>
                  <a:lnTo>
                    <a:pt x="116839" y="7678"/>
                  </a:lnTo>
                  <a:lnTo>
                    <a:pt x="123516" y="2564"/>
                  </a:lnTo>
                  <a:lnTo>
                    <a:pt x="131477" y="324"/>
                  </a:lnTo>
                  <a:lnTo>
                    <a:pt x="140294" y="0"/>
                  </a:lnTo>
                  <a:lnTo>
                    <a:pt x="156329" y="5880"/>
                  </a:lnTo>
                  <a:lnTo>
                    <a:pt x="163881" y="10724"/>
                  </a:lnTo>
                  <a:lnTo>
                    <a:pt x="175391" y="25464"/>
                  </a:lnTo>
                  <a:lnTo>
                    <a:pt x="199726" y="84025"/>
                  </a:lnTo>
                  <a:lnTo>
                    <a:pt x="210570" y="136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74307" y="1789844"/>
              <a:ext cx="37176" cy="157929"/>
            </a:xfrm>
            <a:custGeom>
              <a:avLst/>
              <a:gdLst/>
              <a:ahLst/>
              <a:cxnLst/>
              <a:rect l="0" t="0" r="0" b="0"/>
              <a:pathLst>
                <a:path w="37176" h="157929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3308" y="85763"/>
                  </a:lnTo>
                  <a:lnTo>
                    <a:pt x="26785" y="131628"/>
                  </a:lnTo>
                  <a:lnTo>
                    <a:pt x="3717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79896" y="173720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85181" y="1802665"/>
              <a:ext cx="178985" cy="181361"/>
            </a:xfrm>
            <a:custGeom>
              <a:avLst/>
              <a:gdLst/>
              <a:ahLst/>
              <a:cxnLst/>
              <a:rect l="0" t="0" r="0" b="0"/>
              <a:pathLst>
                <a:path w="178985" h="181361">
                  <a:moveTo>
                    <a:pt x="0" y="71407"/>
                  </a:moveTo>
                  <a:lnTo>
                    <a:pt x="11179" y="88175"/>
                  </a:lnTo>
                  <a:lnTo>
                    <a:pt x="22876" y="143733"/>
                  </a:lnTo>
                  <a:lnTo>
                    <a:pt x="30054" y="164383"/>
                  </a:lnTo>
                  <a:lnTo>
                    <a:pt x="41044" y="181360"/>
                  </a:lnTo>
                  <a:lnTo>
                    <a:pt x="43740" y="180974"/>
                  </a:lnTo>
                  <a:lnTo>
                    <a:pt x="43617" y="164947"/>
                  </a:lnTo>
                  <a:lnTo>
                    <a:pt x="30859" y="110241"/>
                  </a:lnTo>
                  <a:lnTo>
                    <a:pt x="22994" y="51132"/>
                  </a:lnTo>
                  <a:lnTo>
                    <a:pt x="27220" y="11587"/>
                  </a:lnTo>
                  <a:lnTo>
                    <a:pt x="34525" y="4621"/>
                  </a:lnTo>
                  <a:lnTo>
                    <a:pt x="45243" y="1147"/>
                  </a:lnTo>
                  <a:lnTo>
                    <a:pt x="58238" y="0"/>
                  </a:lnTo>
                  <a:lnTo>
                    <a:pt x="78916" y="4966"/>
                  </a:lnTo>
                  <a:lnTo>
                    <a:pt x="111255" y="27217"/>
                  </a:lnTo>
                  <a:lnTo>
                    <a:pt x="139003" y="62548"/>
                  </a:lnTo>
                  <a:lnTo>
                    <a:pt x="164517" y="124196"/>
                  </a:lnTo>
                  <a:lnTo>
                    <a:pt x="178984" y="166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99076" y="1799511"/>
              <a:ext cx="217775" cy="179847"/>
            </a:xfrm>
            <a:custGeom>
              <a:avLst/>
              <a:gdLst/>
              <a:ahLst/>
              <a:cxnLst/>
              <a:rect l="0" t="0" r="0" b="0"/>
              <a:pathLst>
                <a:path w="217775" h="179847">
                  <a:moveTo>
                    <a:pt x="80903" y="116675"/>
                  </a:moveTo>
                  <a:lnTo>
                    <a:pt x="95557" y="72712"/>
                  </a:lnTo>
                  <a:lnTo>
                    <a:pt x="95995" y="52682"/>
                  </a:lnTo>
                  <a:lnTo>
                    <a:pt x="91120" y="33252"/>
                  </a:lnTo>
                  <a:lnTo>
                    <a:pt x="81155" y="16817"/>
                  </a:lnTo>
                  <a:lnTo>
                    <a:pt x="65807" y="4833"/>
                  </a:lnTo>
                  <a:lnTo>
                    <a:pt x="56802" y="0"/>
                  </a:lnTo>
                  <a:lnTo>
                    <a:pt x="47288" y="287"/>
                  </a:lnTo>
                  <a:lnTo>
                    <a:pt x="27358" y="9965"/>
                  </a:lnTo>
                  <a:lnTo>
                    <a:pt x="13042" y="29084"/>
                  </a:lnTo>
                  <a:lnTo>
                    <a:pt x="3949" y="53179"/>
                  </a:lnTo>
                  <a:lnTo>
                    <a:pt x="0" y="93052"/>
                  </a:lnTo>
                  <a:lnTo>
                    <a:pt x="6889" y="132162"/>
                  </a:lnTo>
                  <a:lnTo>
                    <a:pt x="17202" y="151244"/>
                  </a:lnTo>
                  <a:lnTo>
                    <a:pt x="35824" y="164405"/>
                  </a:lnTo>
                  <a:lnTo>
                    <a:pt x="47341" y="169552"/>
                  </a:lnTo>
                  <a:lnTo>
                    <a:pt x="57359" y="170644"/>
                  </a:lnTo>
                  <a:lnTo>
                    <a:pt x="74728" y="165618"/>
                  </a:lnTo>
                  <a:lnTo>
                    <a:pt x="97661" y="144045"/>
                  </a:lnTo>
                  <a:lnTo>
                    <a:pt x="105899" y="122210"/>
                  </a:lnTo>
                  <a:lnTo>
                    <a:pt x="108095" y="109837"/>
                  </a:lnTo>
                  <a:lnTo>
                    <a:pt x="111899" y="103927"/>
                  </a:lnTo>
                  <a:lnTo>
                    <a:pt x="116775" y="102327"/>
                  </a:lnTo>
                  <a:lnTo>
                    <a:pt x="122365" y="103600"/>
                  </a:lnTo>
                  <a:lnTo>
                    <a:pt x="127262" y="107959"/>
                  </a:lnTo>
                  <a:lnTo>
                    <a:pt x="152808" y="144296"/>
                  </a:lnTo>
                  <a:lnTo>
                    <a:pt x="194747" y="168334"/>
                  </a:lnTo>
                  <a:lnTo>
                    <a:pt x="217774" y="179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48435" y="1652974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4654" y="161869"/>
                  </a:lnTo>
                  <a:lnTo>
                    <a:pt x="19160" y="216677"/>
                  </a:lnTo>
                  <a:lnTo>
                    <a:pt x="29088" y="271957"/>
                  </a:lnTo>
                  <a:lnTo>
                    <a:pt x="39194" y="317366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53679" y="1768787"/>
              <a:ext cx="242156" cy="26615"/>
            </a:xfrm>
            <a:custGeom>
              <a:avLst/>
              <a:gdLst/>
              <a:ahLst/>
              <a:cxnLst/>
              <a:rect l="0" t="0" r="0" b="0"/>
              <a:pathLst>
                <a:path w="242156" h="26615">
                  <a:moveTo>
                    <a:pt x="242155" y="0"/>
                  </a:moveTo>
                  <a:lnTo>
                    <a:pt x="230977" y="11178"/>
                  </a:lnTo>
                  <a:lnTo>
                    <a:pt x="196079" y="23719"/>
                  </a:lnTo>
                  <a:lnTo>
                    <a:pt x="171374" y="24970"/>
                  </a:lnTo>
                  <a:lnTo>
                    <a:pt x="148696" y="23966"/>
                  </a:lnTo>
                  <a:lnTo>
                    <a:pt x="105540" y="26614"/>
                  </a:lnTo>
                  <a:lnTo>
                    <a:pt x="45440" y="21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67169" y="1839714"/>
              <a:ext cx="126346" cy="131400"/>
            </a:xfrm>
            <a:custGeom>
              <a:avLst/>
              <a:gdLst/>
              <a:ahLst/>
              <a:cxnLst/>
              <a:rect l="0" t="0" r="0" b="0"/>
              <a:pathLst>
                <a:path w="126346" h="131400">
                  <a:moveTo>
                    <a:pt x="91836" y="13301"/>
                  </a:moveTo>
                  <a:lnTo>
                    <a:pt x="80658" y="2123"/>
                  </a:lnTo>
                  <a:lnTo>
                    <a:pt x="72686" y="0"/>
                  </a:lnTo>
                  <a:lnTo>
                    <a:pt x="51349" y="760"/>
                  </a:lnTo>
                  <a:lnTo>
                    <a:pt x="32508" y="8117"/>
                  </a:lnTo>
                  <a:lnTo>
                    <a:pt x="24208" y="13355"/>
                  </a:lnTo>
                  <a:lnTo>
                    <a:pt x="11866" y="28533"/>
                  </a:lnTo>
                  <a:lnTo>
                    <a:pt x="3652" y="48147"/>
                  </a:lnTo>
                  <a:lnTo>
                    <a:pt x="0" y="72462"/>
                  </a:lnTo>
                  <a:lnTo>
                    <a:pt x="7736" y="95747"/>
                  </a:lnTo>
                  <a:lnTo>
                    <a:pt x="22873" y="115454"/>
                  </a:lnTo>
                  <a:lnTo>
                    <a:pt x="41299" y="128113"/>
                  </a:lnTo>
                  <a:lnTo>
                    <a:pt x="64306" y="131399"/>
                  </a:lnTo>
                  <a:lnTo>
                    <a:pt x="87789" y="127790"/>
                  </a:lnTo>
                  <a:lnTo>
                    <a:pt x="106025" y="118387"/>
                  </a:lnTo>
                  <a:lnTo>
                    <a:pt x="118809" y="103290"/>
                  </a:lnTo>
                  <a:lnTo>
                    <a:pt x="123856" y="94351"/>
                  </a:lnTo>
                  <a:lnTo>
                    <a:pt x="126345" y="71940"/>
                  </a:lnTo>
                  <a:lnTo>
                    <a:pt x="123551" y="51061"/>
                  </a:lnTo>
                  <a:lnTo>
                    <a:pt x="121168" y="45493"/>
                  </a:lnTo>
                  <a:lnTo>
                    <a:pt x="112893" y="34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60065" y="1834646"/>
              <a:ext cx="67397" cy="146839"/>
            </a:xfrm>
            <a:custGeom>
              <a:avLst/>
              <a:gdLst/>
              <a:ahLst/>
              <a:cxnLst/>
              <a:rect l="0" t="0" r="0" b="0"/>
              <a:pathLst>
                <a:path w="67397" h="146839">
                  <a:moveTo>
                    <a:pt x="4225" y="49955"/>
                  </a:moveTo>
                  <a:lnTo>
                    <a:pt x="9815" y="112047"/>
                  </a:lnTo>
                  <a:lnTo>
                    <a:pt x="18880" y="144392"/>
                  </a:lnTo>
                  <a:lnTo>
                    <a:pt x="21014" y="146838"/>
                  </a:lnTo>
                  <a:lnTo>
                    <a:pt x="22436" y="143789"/>
                  </a:lnTo>
                  <a:lnTo>
                    <a:pt x="23385" y="137078"/>
                  </a:lnTo>
                  <a:lnTo>
                    <a:pt x="5246" y="74397"/>
                  </a:lnTo>
                  <a:lnTo>
                    <a:pt x="0" y="51459"/>
                  </a:lnTo>
                  <a:lnTo>
                    <a:pt x="1567" y="29566"/>
                  </a:lnTo>
                  <a:lnTo>
                    <a:pt x="7133" y="19985"/>
                  </a:lnTo>
                  <a:lnTo>
                    <a:pt x="25795" y="3099"/>
                  </a:lnTo>
                  <a:lnTo>
                    <a:pt x="34982" y="0"/>
                  </a:lnTo>
                  <a:lnTo>
                    <a:pt x="43447" y="274"/>
                  </a:lnTo>
                  <a:lnTo>
                    <a:pt x="67396" y="7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32746" y="1999764"/>
              <a:ext cx="34929" cy="84879"/>
            </a:xfrm>
            <a:custGeom>
              <a:avLst/>
              <a:gdLst/>
              <a:ahLst/>
              <a:cxnLst/>
              <a:rect l="0" t="0" r="0" b="0"/>
              <a:pathLst>
                <a:path w="34929" h="84879">
                  <a:moveTo>
                    <a:pt x="0" y="11179"/>
                  </a:moveTo>
                  <a:lnTo>
                    <a:pt x="11179" y="0"/>
                  </a:lnTo>
                  <a:lnTo>
                    <a:pt x="15641" y="1387"/>
                  </a:lnTo>
                  <a:lnTo>
                    <a:pt x="23719" y="15405"/>
                  </a:lnTo>
                  <a:lnTo>
                    <a:pt x="34844" y="49606"/>
                  </a:lnTo>
                  <a:lnTo>
                    <a:pt x="34928" y="59023"/>
                  </a:lnTo>
                  <a:lnTo>
                    <a:pt x="32644" y="66472"/>
                  </a:lnTo>
                  <a:lnTo>
                    <a:pt x="21057" y="84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95958" y="1735227"/>
              <a:ext cx="94758" cy="172355"/>
            </a:xfrm>
            <a:custGeom>
              <a:avLst/>
              <a:gdLst/>
              <a:ahLst/>
              <a:cxnLst/>
              <a:rect l="0" t="0" r="0" b="0"/>
              <a:pathLst>
                <a:path w="94758" h="172355">
                  <a:moveTo>
                    <a:pt x="0" y="75674"/>
                  </a:moveTo>
                  <a:lnTo>
                    <a:pt x="14655" y="130815"/>
                  </a:lnTo>
                  <a:lnTo>
                    <a:pt x="24749" y="168051"/>
                  </a:lnTo>
                  <a:lnTo>
                    <a:pt x="24689" y="172354"/>
                  </a:lnTo>
                  <a:lnTo>
                    <a:pt x="22308" y="171713"/>
                  </a:lnTo>
                  <a:lnTo>
                    <a:pt x="18382" y="167776"/>
                  </a:lnTo>
                  <a:lnTo>
                    <a:pt x="7266" y="139878"/>
                  </a:lnTo>
                  <a:lnTo>
                    <a:pt x="2153" y="101977"/>
                  </a:lnTo>
                  <a:lnTo>
                    <a:pt x="6227" y="66700"/>
                  </a:lnTo>
                  <a:lnTo>
                    <a:pt x="14856" y="47899"/>
                  </a:lnTo>
                  <a:lnTo>
                    <a:pt x="39459" y="16765"/>
                  </a:lnTo>
                  <a:lnTo>
                    <a:pt x="65504" y="768"/>
                  </a:lnTo>
                  <a:lnTo>
                    <a:pt x="72915" y="0"/>
                  </a:lnTo>
                  <a:lnTo>
                    <a:pt x="79026" y="1828"/>
                  </a:lnTo>
                  <a:lnTo>
                    <a:pt x="94757" y="12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31878" y="1786582"/>
              <a:ext cx="127294" cy="120757"/>
            </a:xfrm>
            <a:custGeom>
              <a:avLst/>
              <a:gdLst/>
              <a:ahLst/>
              <a:cxnLst/>
              <a:rect l="0" t="0" r="0" b="0"/>
              <a:pathLst>
                <a:path w="127294" h="120757">
                  <a:moveTo>
                    <a:pt x="106236" y="34848"/>
                  </a:moveTo>
                  <a:lnTo>
                    <a:pt x="100647" y="18080"/>
                  </a:lnTo>
                  <a:lnTo>
                    <a:pt x="88545" y="6728"/>
                  </a:lnTo>
                  <a:lnTo>
                    <a:pt x="80404" y="2064"/>
                  </a:lnTo>
                  <a:lnTo>
                    <a:pt x="62000" y="0"/>
                  </a:lnTo>
                  <a:lnTo>
                    <a:pt x="43292" y="4152"/>
                  </a:lnTo>
                  <a:lnTo>
                    <a:pt x="27178" y="13796"/>
                  </a:lnTo>
                  <a:lnTo>
                    <a:pt x="4952" y="43558"/>
                  </a:lnTo>
                  <a:lnTo>
                    <a:pt x="0" y="65625"/>
                  </a:lnTo>
                  <a:lnTo>
                    <a:pt x="317" y="76423"/>
                  </a:lnTo>
                  <a:lnTo>
                    <a:pt x="6908" y="94660"/>
                  </a:lnTo>
                  <a:lnTo>
                    <a:pt x="11942" y="102798"/>
                  </a:lnTo>
                  <a:lnTo>
                    <a:pt x="30013" y="114961"/>
                  </a:lnTo>
                  <a:lnTo>
                    <a:pt x="41383" y="119842"/>
                  </a:lnTo>
                  <a:lnTo>
                    <a:pt x="52472" y="120756"/>
                  </a:lnTo>
                  <a:lnTo>
                    <a:pt x="74152" y="115533"/>
                  </a:lnTo>
                  <a:lnTo>
                    <a:pt x="92367" y="102293"/>
                  </a:lnTo>
                  <a:lnTo>
                    <a:pt x="107091" y="84711"/>
                  </a:lnTo>
                  <a:lnTo>
                    <a:pt x="120788" y="55081"/>
                  </a:lnTo>
                  <a:lnTo>
                    <a:pt x="127293" y="13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02748" y="1800373"/>
              <a:ext cx="135408" cy="121296"/>
            </a:xfrm>
            <a:custGeom>
              <a:avLst/>
              <a:gdLst/>
              <a:ahLst/>
              <a:cxnLst/>
              <a:rect l="0" t="0" r="0" b="0"/>
              <a:pathLst>
                <a:path w="135408" h="121296">
                  <a:moveTo>
                    <a:pt x="9065" y="31585"/>
                  </a:moveTo>
                  <a:lnTo>
                    <a:pt x="732" y="69063"/>
                  </a:lnTo>
                  <a:lnTo>
                    <a:pt x="0" y="81137"/>
                  </a:lnTo>
                  <a:lnTo>
                    <a:pt x="5426" y="100791"/>
                  </a:lnTo>
                  <a:lnTo>
                    <a:pt x="10148" y="109308"/>
                  </a:lnTo>
                  <a:lnTo>
                    <a:pt x="17976" y="114986"/>
                  </a:lnTo>
                  <a:lnTo>
                    <a:pt x="39152" y="121295"/>
                  </a:lnTo>
                  <a:lnTo>
                    <a:pt x="64161" y="117859"/>
                  </a:lnTo>
                  <a:lnTo>
                    <a:pt x="88535" y="108534"/>
                  </a:lnTo>
                  <a:lnTo>
                    <a:pt x="107166" y="96590"/>
                  </a:lnTo>
                  <a:lnTo>
                    <a:pt x="120126" y="80363"/>
                  </a:lnTo>
                  <a:lnTo>
                    <a:pt x="125220" y="71123"/>
                  </a:lnTo>
                  <a:lnTo>
                    <a:pt x="134066" y="13410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90798" y="1801177"/>
              <a:ext cx="157928" cy="146596"/>
            </a:xfrm>
            <a:custGeom>
              <a:avLst/>
              <a:gdLst/>
              <a:ahLst/>
              <a:cxnLst/>
              <a:rect l="0" t="0" r="0" b="0"/>
              <a:pathLst>
                <a:path w="157928" h="146596">
                  <a:moveTo>
                    <a:pt x="0" y="20253"/>
                  </a:moveTo>
                  <a:lnTo>
                    <a:pt x="8333" y="77517"/>
                  </a:lnTo>
                  <a:lnTo>
                    <a:pt x="15684" y="132820"/>
                  </a:lnTo>
                  <a:lnTo>
                    <a:pt x="17475" y="135072"/>
                  </a:lnTo>
                  <a:lnTo>
                    <a:pt x="19995" y="111465"/>
                  </a:lnTo>
                  <a:lnTo>
                    <a:pt x="23967" y="57854"/>
                  </a:lnTo>
                  <a:lnTo>
                    <a:pt x="30539" y="28775"/>
                  </a:lnTo>
                  <a:lnTo>
                    <a:pt x="41259" y="8053"/>
                  </a:lnTo>
                  <a:lnTo>
                    <a:pt x="48563" y="2761"/>
                  </a:lnTo>
                  <a:lnTo>
                    <a:pt x="56942" y="402"/>
                  </a:lnTo>
                  <a:lnTo>
                    <a:pt x="66037" y="0"/>
                  </a:lnTo>
                  <a:lnTo>
                    <a:pt x="82382" y="5792"/>
                  </a:lnTo>
                  <a:lnTo>
                    <a:pt x="90016" y="10612"/>
                  </a:lnTo>
                  <a:lnTo>
                    <a:pt x="101618" y="25327"/>
                  </a:lnTo>
                  <a:lnTo>
                    <a:pt x="134353" y="78655"/>
                  </a:lnTo>
                  <a:lnTo>
                    <a:pt x="154586" y="136817"/>
                  </a:lnTo>
                  <a:lnTo>
                    <a:pt x="157927" y="146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95136" y="1643224"/>
              <a:ext cx="132575" cy="303816"/>
            </a:xfrm>
            <a:custGeom>
              <a:avLst/>
              <a:gdLst/>
              <a:ahLst/>
              <a:cxnLst/>
              <a:rect l="0" t="0" r="0" b="0"/>
              <a:pathLst>
                <a:path w="132575" h="303816">
                  <a:moveTo>
                    <a:pt x="100988" y="199263"/>
                  </a:moveTo>
                  <a:lnTo>
                    <a:pt x="66091" y="169954"/>
                  </a:lnTo>
                  <a:lnTo>
                    <a:pt x="56666" y="166856"/>
                  </a:lnTo>
                  <a:lnTo>
                    <a:pt x="36835" y="166532"/>
                  </a:lnTo>
                  <a:lnTo>
                    <a:pt x="19443" y="176527"/>
                  </a:lnTo>
                  <a:lnTo>
                    <a:pt x="11530" y="184106"/>
                  </a:lnTo>
                  <a:lnTo>
                    <a:pt x="2738" y="205004"/>
                  </a:lnTo>
                  <a:lnTo>
                    <a:pt x="0" y="228721"/>
                  </a:lnTo>
                  <a:lnTo>
                    <a:pt x="2682" y="250959"/>
                  </a:lnTo>
                  <a:lnTo>
                    <a:pt x="16358" y="283210"/>
                  </a:lnTo>
                  <a:lnTo>
                    <a:pt x="31789" y="298184"/>
                  </a:lnTo>
                  <a:lnTo>
                    <a:pt x="40817" y="303815"/>
                  </a:lnTo>
                  <a:lnTo>
                    <a:pt x="49177" y="302889"/>
                  </a:lnTo>
                  <a:lnTo>
                    <a:pt x="57088" y="297593"/>
                  </a:lnTo>
                  <a:lnTo>
                    <a:pt x="70948" y="279230"/>
                  </a:lnTo>
                  <a:lnTo>
                    <a:pt x="93248" y="215787"/>
                  </a:lnTo>
                  <a:lnTo>
                    <a:pt x="106695" y="160456"/>
                  </a:lnTo>
                  <a:lnTo>
                    <a:pt x="110565" y="104466"/>
                  </a:lnTo>
                  <a:lnTo>
                    <a:pt x="105740" y="48346"/>
                  </a:lnTo>
                  <a:lnTo>
                    <a:pt x="96806" y="6238"/>
                  </a:lnTo>
                  <a:lnTo>
                    <a:pt x="93521" y="390"/>
                  </a:lnTo>
                  <a:lnTo>
                    <a:pt x="90161" y="0"/>
                  </a:lnTo>
                  <a:lnTo>
                    <a:pt x="86751" y="3250"/>
                  </a:lnTo>
                  <a:lnTo>
                    <a:pt x="85647" y="8926"/>
                  </a:lnTo>
                  <a:lnTo>
                    <a:pt x="91053" y="71650"/>
                  </a:lnTo>
                  <a:lnTo>
                    <a:pt x="98679" y="126005"/>
                  </a:lnTo>
                  <a:lnTo>
                    <a:pt x="109090" y="187406"/>
                  </a:lnTo>
                  <a:lnTo>
                    <a:pt x="125697" y="246791"/>
                  </a:lnTo>
                  <a:lnTo>
                    <a:pt x="132574" y="283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93915" y="1648669"/>
              <a:ext cx="171088" cy="333418"/>
            </a:xfrm>
            <a:custGeom>
              <a:avLst/>
              <a:gdLst/>
              <a:ahLst/>
              <a:cxnLst/>
              <a:rect l="0" t="0" r="0" b="0"/>
              <a:pathLst>
                <a:path w="171088" h="333418">
                  <a:moveTo>
                    <a:pt x="133877" y="214875"/>
                  </a:moveTo>
                  <a:lnTo>
                    <a:pt x="78833" y="198086"/>
                  </a:lnTo>
                  <a:lnTo>
                    <a:pt x="54040" y="195715"/>
                  </a:lnTo>
                  <a:lnTo>
                    <a:pt x="43218" y="198592"/>
                  </a:lnTo>
                  <a:lnTo>
                    <a:pt x="24955" y="211147"/>
                  </a:lnTo>
                  <a:lnTo>
                    <a:pt x="7108" y="237947"/>
                  </a:lnTo>
                  <a:lnTo>
                    <a:pt x="0" y="279293"/>
                  </a:lnTo>
                  <a:lnTo>
                    <a:pt x="4576" y="302386"/>
                  </a:lnTo>
                  <a:lnTo>
                    <a:pt x="9073" y="311820"/>
                  </a:lnTo>
                  <a:lnTo>
                    <a:pt x="23427" y="325422"/>
                  </a:lnTo>
                  <a:lnTo>
                    <a:pt x="32167" y="330687"/>
                  </a:lnTo>
                  <a:lnTo>
                    <a:pt x="51239" y="333417"/>
                  </a:lnTo>
                  <a:lnTo>
                    <a:pt x="61238" y="332508"/>
                  </a:lnTo>
                  <a:lnTo>
                    <a:pt x="81705" y="322138"/>
                  </a:lnTo>
                  <a:lnTo>
                    <a:pt x="100162" y="305831"/>
                  </a:lnTo>
                  <a:lnTo>
                    <a:pt x="136800" y="244957"/>
                  </a:lnTo>
                  <a:lnTo>
                    <a:pt x="157905" y="184709"/>
                  </a:lnTo>
                  <a:lnTo>
                    <a:pt x="165140" y="124645"/>
                  </a:lnTo>
                  <a:lnTo>
                    <a:pt x="171087" y="74926"/>
                  </a:lnTo>
                  <a:lnTo>
                    <a:pt x="163801" y="18731"/>
                  </a:lnTo>
                  <a:lnTo>
                    <a:pt x="160845" y="6903"/>
                  </a:lnTo>
                  <a:lnTo>
                    <a:pt x="156535" y="1358"/>
                  </a:lnTo>
                  <a:lnTo>
                    <a:pt x="151322" y="0"/>
                  </a:lnTo>
                  <a:lnTo>
                    <a:pt x="145507" y="1435"/>
                  </a:lnTo>
                  <a:lnTo>
                    <a:pt x="140461" y="5901"/>
                  </a:lnTo>
                  <a:lnTo>
                    <a:pt x="131734" y="20222"/>
                  </a:lnTo>
                  <a:lnTo>
                    <a:pt x="125006" y="67587"/>
                  </a:lnTo>
                  <a:lnTo>
                    <a:pt x="123840" y="115212"/>
                  </a:lnTo>
                  <a:lnTo>
                    <a:pt x="123495" y="165198"/>
                  </a:lnTo>
                  <a:lnTo>
                    <a:pt x="126497" y="224602"/>
                  </a:lnTo>
                  <a:lnTo>
                    <a:pt x="137930" y="264160"/>
                  </a:lnTo>
                  <a:lnTo>
                    <a:pt x="149896" y="294988"/>
                  </a:lnTo>
                  <a:lnTo>
                    <a:pt x="154934" y="320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29705" y="1865233"/>
              <a:ext cx="80421" cy="125236"/>
            </a:xfrm>
            <a:custGeom>
              <a:avLst/>
              <a:gdLst/>
              <a:ahLst/>
              <a:cxnLst/>
              <a:rect l="0" t="0" r="0" b="0"/>
              <a:pathLst>
                <a:path w="80421" h="125236">
                  <a:moveTo>
                    <a:pt x="66544" y="19368"/>
                  </a:moveTo>
                  <a:lnTo>
                    <a:pt x="72133" y="2600"/>
                  </a:lnTo>
                  <a:lnTo>
                    <a:pt x="70270" y="0"/>
                  </a:lnTo>
                  <a:lnTo>
                    <a:pt x="65517" y="607"/>
                  </a:lnTo>
                  <a:lnTo>
                    <a:pt x="52050" y="7520"/>
                  </a:lnTo>
                  <a:lnTo>
                    <a:pt x="17351" y="37666"/>
                  </a:lnTo>
                  <a:lnTo>
                    <a:pt x="1925" y="69373"/>
                  </a:lnTo>
                  <a:lnTo>
                    <a:pt x="0" y="91895"/>
                  </a:lnTo>
                  <a:lnTo>
                    <a:pt x="1124" y="102814"/>
                  </a:lnTo>
                  <a:lnTo>
                    <a:pt x="5383" y="111263"/>
                  </a:lnTo>
                  <a:lnTo>
                    <a:pt x="19474" y="123771"/>
                  </a:lnTo>
                  <a:lnTo>
                    <a:pt x="26975" y="125235"/>
                  </a:lnTo>
                  <a:lnTo>
                    <a:pt x="34315" y="123871"/>
                  </a:lnTo>
                  <a:lnTo>
                    <a:pt x="55825" y="110773"/>
                  </a:lnTo>
                  <a:lnTo>
                    <a:pt x="68799" y="97427"/>
                  </a:lnTo>
                  <a:lnTo>
                    <a:pt x="78465" y="79797"/>
                  </a:lnTo>
                  <a:lnTo>
                    <a:pt x="80420" y="57144"/>
                  </a:lnTo>
                  <a:lnTo>
                    <a:pt x="77072" y="19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59419" y="1831958"/>
              <a:ext cx="242157" cy="167337"/>
            </a:xfrm>
            <a:custGeom>
              <a:avLst/>
              <a:gdLst/>
              <a:ahLst/>
              <a:cxnLst/>
              <a:rect l="0" t="0" r="0" b="0"/>
              <a:pathLst>
                <a:path w="242157" h="167337">
                  <a:moveTo>
                    <a:pt x="0" y="0"/>
                  </a:moveTo>
                  <a:lnTo>
                    <a:pt x="0" y="54145"/>
                  </a:lnTo>
                  <a:lnTo>
                    <a:pt x="5590" y="103502"/>
                  </a:lnTo>
                  <a:lnTo>
                    <a:pt x="14654" y="136342"/>
                  </a:lnTo>
                  <a:lnTo>
                    <a:pt x="21468" y="143537"/>
                  </a:lnTo>
                  <a:lnTo>
                    <a:pt x="41517" y="151532"/>
                  </a:lnTo>
                  <a:lnTo>
                    <a:pt x="51075" y="150154"/>
                  </a:lnTo>
                  <a:lnTo>
                    <a:pt x="67934" y="139265"/>
                  </a:lnTo>
                  <a:lnTo>
                    <a:pt x="96651" y="110914"/>
                  </a:lnTo>
                  <a:lnTo>
                    <a:pt x="106517" y="92579"/>
                  </a:lnTo>
                  <a:lnTo>
                    <a:pt x="110786" y="90965"/>
                  </a:lnTo>
                  <a:lnTo>
                    <a:pt x="114801" y="94569"/>
                  </a:lnTo>
                  <a:lnTo>
                    <a:pt x="139902" y="148307"/>
                  </a:lnTo>
                  <a:lnTo>
                    <a:pt x="145910" y="158533"/>
                  </a:lnTo>
                  <a:lnTo>
                    <a:pt x="153426" y="164180"/>
                  </a:lnTo>
                  <a:lnTo>
                    <a:pt x="161945" y="166776"/>
                  </a:lnTo>
                  <a:lnTo>
                    <a:pt x="171135" y="167336"/>
                  </a:lnTo>
                  <a:lnTo>
                    <a:pt x="187584" y="161719"/>
                  </a:lnTo>
                  <a:lnTo>
                    <a:pt x="217209" y="139049"/>
                  </a:lnTo>
                  <a:lnTo>
                    <a:pt x="232944" y="113340"/>
                  </a:lnTo>
                  <a:lnTo>
                    <a:pt x="240943" y="52418"/>
                  </a:lnTo>
                  <a:lnTo>
                    <a:pt x="24215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64746" y="1874510"/>
              <a:ext cx="189514" cy="178548"/>
            </a:xfrm>
            <a:custGeom>
              <a:avLst/>
              <a:gdLst/>
              <a:ahLst/>
              <a:cxnLst/>
              <a:rect l="0" t="0" r="0" b="0"/>
              <a:pathLst>
                <a:path w="189514" h="178548">
                  <a:moveTo>
                    <a:pt x="0" y="73262"/>
                  </a:moveTo>
                  <a:lnTo>
                    <a:pt x="5589" y="135354"/>
                  </a:lnTo>
                  <a:lnTo>
                    <a:pt x="9065" y="173288"/>
                  </a:lnTo>
                  <a:lnTo>
                    <a:pt x="10723" y="175041"/>
                  </a:lnTo>
                  <a:lnTo>
                    <a:pt x="17475" y="146312"/>
                  </a:lnTo>
                  <a:lnTo>
                    <a:pt x="20350" y="93497"/>
                  </a:lnTo>
                  <a:lnTo>
                    <a:pt x="23083" y="65877"/>
                  </a:lnTo>
                  <a:lnTo>
                    <a:pt x="37775" y="26360"/>
                  </a:lnTo>
                  <a:lnTo>
                    <a:pt x="50324" y="7183"/>
                  </a:lnTo>
                  <a:lnTo>
                    <a:pt x="58116" y="2303"/>
                  </a:lnTo>
                  <a:lnTo>
                    <a:pt x="76132" y="0"/>
                  </a:lnTo>
                  <a:lnTo>
                    <a:pt x="106006" y="5281"/>
                  </a:lnTo>
                  <a:lnTo>
                    <a:pt x="123542" y="17312"/>
                  </a:lnTo>
                  <a:lnTo>
                    <a:pt x="137966" y="34357"/>
                  </a:lnTo>
                  <a:lnTo>
                    <a:pt x="164426" y="95770"/>
                  </a:lnTo>
                  <a:lnTo>
                    <a:pt x="182426" y="156063"/>
                  </a:lnTo>
                  <a:lnTo>
                    <a:pt x="189513" y="178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70073" y="207411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1623428" y="3592455"/>
            <a:ext cx="10530" cy="231628"/>
          </a:xfrm>
          <a:custGeom>
            <a:avLst/>
            <a:gdLst/>
            <a:ahLst/>
            <a:cxnLst/>
            <a:rect l="0" t="0" r="0" b="0"/>
            <a:pathLst>
              <a:path w="10530" h="231628">
                <a:moveTo>
                  <a:pt x="10529" y="0"/>
                </a:moveTo>
                <a:lnTo>
                  <a:pt x="2195" y="37478"/>
                </a:lnTo>
                <a:lnTo>
                  <a:pt x="434" y="88901"/>
                </a:lnTo>
                <a:lnTo>
                  <a:pt x="86" y="151355"/>
                </a:lnTo>
                <a:lnTo>
                  <a:pt x="17" y="203726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1444444" y="3550341"/>
            <a:ext cx="379027" cy="131308"/>
          </a:xfrm>
          <a:custGeom>
            <a:avLst/>
            <a:gdLst/>
            <a:ahLst/>
            <a:cxnLst/>
            <a:rect l="0" t="0" r="0" b="0"/>
            <a:pathLst>
              <a:path w="379027" h="131308">
                <a:moveTo>
                  <a:pt x="379026" y="0"/>
                </a:moveTo>
                <a:lnTo>
                  <a:pt x="373436" y="16767"/>
                </a:lnTo>
                <a:lnTo>
                  <a:pt x="361334" y="28119"/>
                </a:lnTo>
                <a:lnTo>
                  <a:pt x="304697" y="63791"/>
                </a:lnTo>
                <a:lnTo>
                  <a:pt x="270435" y="81292"/>
                </a:lnTo>
                <a:lnTo>
                  <a:pt x="216935" y="97685"/>
                </a:lnTo>
                <a:lnTo>
                  <a:pt x="154072" y="111019"/>
                </a:lnTo>
                <a:lnTo>
                  <a:pt x="95381" y="117986"/>
                </a:lnTo>
                <a:lnTo>
                  <a:pt x="34224" y="131307"/>
                </a:lnTo>
                <a:lnTo>
                  <a:pt x="0" y="1263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1497086" y="3829021"/>
            <a:ext cx="315856" cy="31666"/>
          </a:xfrm>
          <a:custGeom>
            <a:avLst/>
            <a:gdLst/>
            <a:ahLst/>
            <a:cxnLst/>
            <a:rect l="0" t="0" r="0" b="0"/>
            <a:pathLst>
              <a:path w="315856" h="31666">
                <a:moveTo>
                  <a:pt x="315855" y="5589"/>
                </a:moveTo>
                <a:lnTo>
                  <a:pt x="299087" y="0"/>
                </a:lnTo>
                <a:lnTo>
                  <a:pt x="240410" y="4045"/>
                </a:lnTo>
                <a:lnTo>
                  <a:pt x="178971" y="13791"/>
                </a:lnTo>
                <a:lnTo>
                  <a:pt x="122527" y="23760"/>
                </a:lnTo>
                <a:lnTo>
                  <a:pt x="66577" y="31665"/>
                </a:lnTo>
                <a:lnTo>
                  <a:pt x="17216" y="28116"/>
                </a:lnTo>
                <a:lnTo>
                  <a:pt x="0" y="266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1878152" y="3602983"/>
            <a:ext cx="134831" cy="273742"/>
          </a:xfrm>
          <a:custGeom>
            <a:avLst/>
            <a:gdLst/>
            <a:ahLst/>
            <a:cxnLst/>
            <a:rect l="0" t="0" r="0" b="0"/>
            <a:pathLst>
              <a:path w="134831" h="273742">
                <a:moveTo>
                  <a:pt x="50602" y="273741"/>
                </a:moveTo>
                <a:lnTo>
                  <a:pt x="35948" y="220713"/>
                </a:lnTo>
                <a:lnTo>
                  <a:pt x="27269" y="160072"/>
                </a:lnTo>
                <a:lnTo>
                  <a:pt x="11698" y="105568"/>
                </a:lnTo>
                <a:lnTo>
                  <a:pt x="1020" y="60107"/>
                </a:lnTo>
                <a:lnTo>
                  <a:pt x="0" y="47091"/>
                </a:lnTo>
                <a:lnTo>
                  <a:pt x="5106" y="26388"/>
                </a:lnTo>
                <a:lnTo>
                  <a:pt x="9743" y="17592"/>
                </a:lnTo>
                <a:lnTo>
                  <a:pt x="17514" y="11728"/>
                </a:lnTo>
                <a:lnTo>
                  <a:pt x="38626" y="5213"/>
                </a:lnTo>
                <a:lnTo>
                  <a:pt x="100859" y="5900"/>
                </a:lnTo>
                <a:lnTo>
                  <a:pt x="13483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1855055" y="3765850"/>
            <a:ext cx="136872" cy="16118"/>
          </a:xfrm>
          <a:custGeom>
            <a:avLst/>
            <a:gdLst/>
            <a:ahLst/>
            <a:cxnLst/>
            <a:rect l="0" t="0" r="0" b="0"/>
            <a:pathLst>
              <a:path w="136872" h="16118">
                <a:moveTo>
                  <a:pt x="136871" y="5589"/>
                </a:moveTo>
                <a:lnTo>
                  <a:pt x="120103" y="0"/>
                </a:lnTo>
                <a:lnTo>
                  <a:pt x="87319" y="2113"/>
                </a:lnTo>
                <a:lnTo>
                  <a:pt x="31993" y="13465"/>
                </a:lnTo>
                <a:lnTo>
                  <a:pt x="0" y="161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2370951" y="3771439"/>
            <a:ext cx="10530" cy="126343"/>
          </a:xfrm>
          <a:custGeom>
            <a:avLst/>
            <a:gdLst/>
            <a:ahLst/>
            <a:cxnLst/>
            <a:rect l="0" t="0" r="0" b="0"/>
            <a:pathLst>
              <a:path w="10530" h="126343">
                <a:moveTo>
                  <a:pt x="0" y="0"/>
                </a:moveTo>
                <a:lnTo>
                  <a:pt x="8334" y="37478"/>
                </a:lnTo>
                <a:lnTo>
                  <a:pt x="10240" y="99042"/>
                </a:lnTo>
                <a:lnTo>
                  <a:pt x="10529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2392008" y="3624040"/>
            <a:ext cx="1" cy="31587"/>
          </a:xfrm>
          <a:custGeom>
            <a:avLst/>
            <a:gdLst/>
            <a:ahLst/>
            <a:cxnLst/>
            <a:rect l="0" t="0" r="0" b="0"/>
            <a:pathLst>
              <a:path w="1" h="31587">
                <a:moveTo>
                  <a:pt x="0" y="0"/>
                </a:move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2560464" y="3592455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10529" y="0"/>
                </a:moveTo>
                <a:lnTo>
                  <a:pt x="2196" y="57264"/>
                </a:lnTo>
                <a:lnTo>
                  <a:pt x="651" y="109774"/>
                </a:lnTo>
                <a:lnTo>
                  <a:pt x="193" y="166666"/>
                </a:lnTo>
                <a:lnTo>
                  <a:pt x="58" y="217448"/>
                </a:lnTo>
                <a:lnTo>
                  <a:pt x="17" y="259011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2486765" y="3739853"/>
            <a:ext cx="147400" cy="36302"/>
          </a:xfrm>
          <a:custGeom>
            <a:avLst/>
            <a:gdLst/>
            <a:ahLst/>
            <a:cxnLst/>
            <a:rect l="0" t="0" r="0" b="0"/>
            <a:pathLst>
              <a:path w="147400" h="36302">
                <a:moveTo>
                  <a:pt x="147399" y="0"/>
                </a:moveTo>
                <a:lnTo>
                  <a:pt x="93524" y="17959"/>
                </a:lnTo>
                <a:lnTo>
                  <a:pt x="32647" y="3630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2681217" y="3539812"/>
            <a:ext cx="16119" cy="84229"/>
          </a:xfrm>
          <a:custGeom>
            <a:avLst/>
            <a:gdLst/>
            <a:ahLst/>
            <a:cxnLst/>
            <a:rect l="0" t="0" r="0" b="0"/>
            <a:pathLst>
              <a:path w="16119" h="84229">
                <a:moveTo>
                  <a:pt x="5589" y="0"/>
                </a:moveTo>
                <a:lnTo>
                  <a:pt x="0" y="16767"/>
                </a:lnTo>
                <a:lnTo>
                  <a:pt x="376" y="34358"/>
                </a:lnTo>
                <a:lnTo>
                  <a:pt x="16118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2815339" y="3727722"/>
            <a:ext cx="137596" cy="191117"/>
          </a:xfrm>
          <a:custGeom>
            <a:avLst/>
            <a:gdLst/>
            <a:ahLst/>
            <a:cxnLst/>
            <a:rect l="0" t="0" r="0" b="0"/>
            <a:pathLst>
              <a:path w="137596" h="191117">
                <a:moveTo>
                  <a:pt x="71509" y="12131"/>
                </a:moveTo>
                <a:lnTo>
                  <a:pt x="54741" y="953"/>
                </a:lnTo>
                <a:lnTo>
                  <a:pt x="46292" y="0"/>
                </a:lnTo>
                <a:lnTo>
                  <a:pt x="27546" y="5179"/>
                </a:lnTo>
                <a:lnTo>
                  <a:pt x="2851" y="21250"/>
                </a:lnTo>
                <a:lnTo>
                  <a:pt x="0" y="28739"/>
                </a:lnTo>
                <a:lnTo>
                  <a:pt x="440" y="37241"/>
                </a:lnTo>
                <a:lnTo>
                  <a:pt x="3073" y="46418"/>
                </a:lnTo>
                <a:lnTo>
                  <a:pt x="8337" y="51367"/>
                </a:lnTo>
                <a:lnTo>
                  <a:pt x="15356" y="53496"/>
                </a:lnTo>
                <a:lnTo>
                  <a:pt x="75245" y="65632"/>
                </a:lnTo>
                <a:lnTo>
                  <a:pt x="98905" y="73344"/>
                </a:lnTo>
                <a:lnTo>
                  <a:pt x="117220" y="84570"/>
                </a:lnTo>
                <a:lnTo>
                  <a:pt x="130040" y="100479"/>
                </a:lnTo>
                <a:lnTo>
                  <a:pt x="135096" y="109634"/>
                </a:lnTo>
                <a:lnTo>
                  <a:pt x="137595" y="132285"/>
                </a:lnTo>
                <a:lnTo>
                  <a:pt x="133636" y="155610"/>
                </a:lnTo>
                <a:lnTo>
                  <a:pt x="124077" y="173776"/>
                </a:lnTo>
                <a:lnTo>
                  <a:pt x="115913" y="179556"/>
                </a:lnTo>
                <a:lnTo>
                  <a:pt x="83236" y="187690"/>
                </a:lnTo>
                <a:lnTo>
                  <a:pt x="39923" y="19111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3247329" y="3715932"/>
            <a:ext cx="250173" cy="170273"/>
          </a:xfrm>
          <a:custGeom>
            <a:avLst/>
            <a:gdLst/>
            <a:ahLst/>
            <a:cxnLst/>
            <a:rect l="0" t="0" r="0" b="0"/>
            <a:pathLst>
              <a:path w="250173" h="170273">
                <a:moveTo>
                  <a:pt x="18545" y="23921"/>
                </a:moveTo>
                <a:lnTo>
                  <a:pt x="24134" y="82538"/>
                </a:lnTo>
                <a:lnTo>
                  <a:pt x="26928" y="142778"/>
                </a:lnTo>
                <a:lnTo>
                  <a:pt x="23050" y="167994"/>
                </a:lnTo>
                <a:lnTo>
                  <a:pt x="20379" y="170272"/>
                </a:lnTo>
                <a:lnTo>
                  <a:pt x="17428" y="165942"/>
                </a:lnTo>
                <a:lnTo>
                  <a:pt x="2020" y="109564"/>
                </a:lnTo>
                <a:lnTo>
                  <a:pt x="0" y="70094"/>
                </a:lnTo>
                <a:lnTo>
                  <a:pt x="7461" y="35652"/>
                </a:lnTo>
                <a:lnTo>
                  <a:pt x="17908" y="13927"/>
                </a:lnTo>
                <a:lnTo>
                  <a:pt x="25139" y="7900"/>
                </a:lnTo>
                <a:lnTo>
                  <a:pt x="33469" y="5052"/>
                </a:lnTo>
                <a:lnTo>
                  <a:pt x="42532" y="4323"/>
                </a:lnTo>
                <a:lnTo>
                  <a:pt x="61962" y="12871"/>
                </a:lnTo>
                <a:lnTo>
                  <a:pt x="89510" y="37415"/>
                </a:lnTo>
                <a:lnTo>
                  <a:pt x="97441" y="46955"/>
                </a:lnTo>
                <a:lnTo>
                  <a:pt x="106252" y="70033"/>
                </a:lnTo>
                <a:lnTo>
                  <a:pt x="108999" y="87700"/>
                </a:lnTo>
                <a:lnTo>
                  <a:pt x="108093" y="87497"/>
                </a:lnTo>
                <a:lnTo>
                  <a:pt x="106320" y="83853"/>
                </a:lnTo>
                <a:lnTo>
                  <a:pt x="103824" y="50778"/>
                </a:lnTo>
                <a:lnTo>
                  <a:pt x="109479" y="29618"/>
                </a:lnTo>
                <a:lnTo>
                  <a:pt x="114263" y="20701"/>
                </a:lnTo>
                <a:lnTo>
                  <a:pt x="132056" y="7672"/>
                </a:lnTo>
                <a:lnTo>
                  <a:pt x="143352" y="2560"/>
                </a:lnTo>
                <a:lnTo>
                  <a:pt x="165261" y="0"/>
                </a:lnTo>
                <a:lnTo>
                  <a:pt x="185528" y="3931"/>
                </a:lnTo>
                <a:lnTo>
                  <a:pt x="202334" y="13477"/>
                </a:lnTo>
                <a:lnTo>
                  <a:pt x="224949" y="37594"/>
                </a:lnTo>
                <a:lnTo>
                  <a:pt x="240879" y="72556"/>
                </a:lnTo>
                <a:lnTo>
                  <a:pt x="248948" y="135987"/>
                </a:lnTo>
                <a:lnTo>
                  <a:pt x="250172" y="15026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3537045" y="3705495"/>
            <a:ext cx="120506" cy="107870"/>
          </a:xfrm>
          <a:custGeom>
            <a:avLst/>
            <a:gdLst/>
            <a:ahLst/>
            <a:cxnLst/>
            <a:rect l="0" t="0" r="0" b="0"/>
            <a:pathLst>
              <a:path w="120506" h="107870">
                <a:moveTo>
                  <a:pt x="86798" y="13302"/>
                </a:moveTo>
                <a:lnTo>
                  <a:pt x="75619" y="2123"/>
                </a:lnTo>
                <a:lnTo>
                  <a:pt x="68817" y="0"/>
                </a:lnTo>
                <a:lnTo>
                  <a:pt x="51900" y="760"/>
                </a:lnTo>
                <a:lnTo>
                  <a:pt x="22645" y="13355"/>
                </a:lnTo>
                <a:lnTo>
                  <a:pt x="8373" y="28533"/>
                </a:lnTo>
                <a:lnTo>
                  <a:pt x="2929" y="37494"/>
                </a:lnTo>
                <a:lnTo>
                  <a:pt x="0" y="59929"/>
                </a:lnTo>
                <a:lnTo>
                  <a:pt x="857" y="72462"/>
                </a:lnTo>
                <a:lnTo>
                  <a:pt x="11167" y="92628"/>
                </a:lnTo>
                <a:lnTo>
                  <a:pt x="18830" y="101281"/>
                </a:lnTo>
                <a:lnTo>
                  <a:pt x="29787" y="105879"/>
                </a:lnTo>
                <a:lnTo>
                  <a:pt x="57560" y="107869"/>
                </a:lnTo>
                <a:lnTo>
                  <a:pt x="83162" y="98616"/>
                </a:lnTo>
                <a:lnTo>
                  <a:pt x="103899" y="82804"/>
                </a:lnTo>
                <a:lnTo>
                  <a:pt x="117015" y="64079"/>
                </a:lnTo>
                <a:lnTo>
                  <a:pt x="120505" y="44058"/>
                </a:lnTo>
                <a:lnTo>
                  <a:pt x="118383" y="277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3722129" y="3682767"/>
            <a:ext cx="91227" cy="146945"/>
          </a:xfrm>
          <a:custGeom>
            <a:avLst/>
            <a:gdLst/>
            <a:ahLst/>
            <a:cxnLst/>
            <a:rect l="0" t="0" r="0" b="0"/>
            <a:pathLst>
              <a:path w="91227" h="146945">
                <a:moveTo>
                  <a:pt x="17527" y="88672"/>
                </a:moveTo>
                <a:lnTo>
                  <a:pt x="32099" y="131363"/>
                </a:lnTo>
                <a:lnTo>
                  <a:pt x="39212" y="146250"/>
                </a:lnTo>
                <a:lnTo>
                  <a:pt x="37832" y="146944"/>
                </a:lnTo>
                <a:lnTo>
                  <a:pt x="34573" y="145068"/>
                </a:lnTo>
                <a:lnTo>
                  <a:pt x="8384" y="88616"/>
                </a:lnTo>
                <a:lnTo>
                  <a:pt x="0" y="51481"/>
                </a:lnTo>
                <a:lnTo>
                  <a:pt x="7398" y="27689"/>
                </a:lnTo>
                <a:lnTo>
                  <a:pt x="14284" y="16431"/>
                </a:lnTo>
                <a:lnTo>
                  <a:pt x="23553" y="8926"/>
                </a:lnTo>
                <a:lnTo>
                  <a:pt x="46332" y="587"/>
                </a:lnTo>
                <a:lnTo>
                  <a:pt x="65814" y="0"/>
                </a:lnTo>
                <a:lnTo>
                  <a:pt x="91226" y="44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3883973" y="3686796"/>
            <a:ext cx="182068" cy="158343"/>
          </a:xfrm>
          <a:custGeom>
            <a:avLst/>
            <a:gdLst/>
            <a:ahLst/>
            <a:cxnLst/>
            <a:rect l="0" t="0" r="0" b="0"/>
            <a:pathLst>
              <a:path w="182068" h="158343">
                <a:moveTo>
                  <a:pt x="3082" y="53057"/>
                </a:moveTo>
                <a:lnTo>
                  <a:pt x="8671" y="69825"/>
                </a:lnTo>
                <a:lnTo>
                  <a:pt x="13827" y="73595"/>
                </a:lnTo>
                <a:lnTo>
                  <a:pt x="20774" y="74938"/>
                </a:lnTo>
                <a:lnTo>
                  <a:pt x="62729" y="68688"/>
                </a:lnTo>
                <a:lnTo>
                  <a:pt x="91205" y="53919"/>
                </a:lnTo>
                <a:lnTo>
                  <a:pt x="103859" y="38233"/>
                </a:lnTo>
                <a:lnTo>
                  <a:pt x="108871" y="29136"/>
                </a:lnTo>
                <a:lnTo>
                  <a:pt x="109873" y="20732"/>
                </a:lnTo>
                <a:lnTo>
                  <a:pt x="104747" y="5156"/>
                </a:lnTo>
                <a:lnTo>
                  <a:pt x="97765" y="1236"/>
                </a:lnTo>
                <a:lnTo>
                  <a:pt x="77529" y="0"/>
                </a:lnTo>
                <a:lnTo>
                  <a:pt x="45418" y="11471"/>
                </a:lnTo>
                <a:lnTo>
                  <a:pt x="19265" y="35276"/>
                </a:lnTo>
                <a:lnTo>
                  <a:pt x="2288" y="64557"/>
                </a:lnTo>
                <a:lnTo>
                  <a:pt x="0" y="85075"/>
                </a:lnTo>
                <a:lnTo>
                  <a:pt x="4052" y="104722"/>
                </a:lnTo>
                <a:lnTo>
                  <a:pt x="13652" y="121253"/>
                </a:lnTo>
                <a:lnTo>
                  <a:pt x="28837" y="133280"/>
                </a:lnTo>
                <a:lnTo>
                  <a:pt x="67181" y="150532"/>
                </a:lnTo>
                <a:lnTo>
                  <a:pt x="87722" y="151752"/>
                </a:lnTo>
                <a:lnTo>
                  <a:pt x="146073" y="143437"/>
                </a:lnTo>
                <a:lnTo>
                  <a:pt x="182067" y="158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4407891" y="3539812"/>
            <a:ext cx="11596" cy="284271"/>
          </a:xfrm>
          <a:custGeom>
            <a:avLst/>
            <a:gdLst/>
            <a:ahLst/>
            <a:cxnLst/>
            <a:rect l="0" t="0" r="0" b="0"/>
            <a:pathLst>
              <a:path w="11596" h="284271">
                <a:moveTo>
                  <a:pt x="5589" y="0"/>
                </a:moveTo>
                <a:lnTo>
                  <a:pt x="0" y="58617"/>
                </a:lnTo>
                <a:lnTo>
                  <a:pt x="3272" y="121197"/>
                </a:lnTo>
                <a:lnTo>
                  <a:pt x="4902" y="171351"/>
                </a:lnTo>
                <a:lnTo>
                  <a:pt x="8573" y="227693"/>
                </a:lnTo>
                <a:lnTo>
                  <a:pt x="11595" y="249765"/>
                </a:lnTo>
                <a:lnTo>
                  <a:pt x="5589" y="284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4329252" y="3670646"/>
            <a:ext cx="189514" cy="27095"/>
          </a:xfrm>
          <a:custGeom>
            <a:avLst/>
            <a:gdLst/>
            <a:ahLst/>
            <a:cxnLst/>
            <a:rect l="0" t="0" r="0" b="0"/>
            <a:pathLst>
              <a:path w="189514" h="27095">
                <a:moveTo>
                  <a:pt x="189513" y="27094"/>
                </a:moveTo>
                <a:lnTo>
                  <a:pt x="189513" y="4737"/>
                </a:lnTo>
                <a:lnTo>
                  <a:pt x="186004" y="491"/>
                </a:lnTo>
                <a:lnTo>
                  <a:pt x="180154" y="0"/>
                </a:lnTo>
                <a:lnTo>
                  <a:pt x="117187" y="8626"/>
                </a:lnTo>
                <a:lnTo>
                  <a:pt x="62182" y="21585"/>
                </a:lnTo>
                <a:lnTo>
                  <a:pt x="26743" y="17403"/>
                </a:lnTo>
                <a:lnTo>
                  <a:pt x="0" y="603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4513176" y="3550341"/>
            <a:ext cx="142460" cy="305327"/>
          </a:xfrm>
          <a:custGeom>
            <a:avLst/>
            <a:gdLst/>
            <a:ahLst/>
            <a:cxnLst/>
            <a:rect l="0" t="0" r="0" b="0"/>
            <a:pathLst>
              <a:path w="142460" h="305327">
                <a:moveTo>
                  <a:pt x="5589" y="0"/>
                </a:moveTo>
                <a:lnTo>
                  <a:pt x="5589" y="48930"/>
                </a:lnTo>
                <a:lnTo>
                  <a:pt x="5589" y="96776"/>
                </a:lnTo>
                <a:lnTo>
                  <a:pt x="5589" y="147997"/>
                </a:lnTo>
                <a:lnTo>
                  <a:pt x="5589" y="197099"/>
                </a:lnTo>
                <a:lnTo>
                  <a:pt x="5589" y="255612"/>
                </a:lnTo>
                <a:lnTo>
                  <a:pt x="4419" y="260485"/>
                </a:lnTo>
                <a:lnTo>
                  <a:pt x="2470" y="259054"/>
                </a:lnTo>
                <a:lnTo>
                  <a:pt x="0" y="253421"/>
                </a:lnTo>
                <a:lnTo>
                  <a:pt x="376" y="237803"/>
                </a:lnTo>
                <a:lnTo>
                  <a:pt x="14478" y="182874"/>
                </a:lnTo>
                <a:lnTo>
                  <a:pt x="25527" y="164725"/>
                </a:lnTo>
                <a:lnTo>
                  <a:pt x="41357" y="151980"/>
                </a:lnTo>
                <a:lnTo>
                  <a:pt x="50491" y="146943"/>
                </a:lnTo>
                <a:lnTo>
                  <a:pt x="60090" y="145925"/>
                </a:lnTo>
                <a:lnTo>
                  <a:pt x="80115" y="151033"/>
                </a:lnTo>
                <a:lnTo>
                  <a:pt x="97593" y="167341"/>
                </a:lnTo>
                <a:lnTo>
                  <a:pt x="122289" y="210349"/>
                </a:lnTo>
                <a:lnTo>
                  <a:pt x="137262" y="253810"/>
                </a:lnTo>
                <a:lnTo>
                  <a:pt x="142459" y="3053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4702095" y="3716828"/>
            <a:ext cx="164111" cy="115444"/>
          </a:xfrm>
          <a:custGeom>
            <a:avLst/>
            <a:gdLst/>
            <a:ahLst/>
            <a:cxnLst/>
            <a:rect l="0" t="0" r="0" b="0"/>
            <a:pathLst>
              <a:path w="164111" h="115444">
                <a:moveTo>
                  <a:pt x="90410" y="33554"/>
                </a:moveTo>
                <a:lnTo>
                  <a:pt x="84821" y="16787"/>
                </a:lnTo>
                <a:lnTo>
                  <a:pt x="78496" y="10677"/>
                </a:lnTo>
                <a:lnTo>
                  <a:pt x="58989" y="770"/>
                </a:lnTo>
                <a:lnTo>
                  <a:pt x="49575" y="0"/>
                </a:lnTo>
                <a:lnTo>
                  <a:pt x="32877" y="5383"/>
                </a:lnTo>
                <a:lnTo>
                  <a:pt x="17657" y="21814"/>
                </a:lnTo>
                <a:lnTo>
                  <a:pt x="5433" y="44714"/>
                </a:lnTo>
                <a:lnTo>
                  <a:pt x="0" y="70490"/>
                </a:lnTo>
                <a:lnTo>
                  <a:pt x="2531" y="105719"/>
                </a:lnTo>
                <a:lnTo>
                  <a:pt x="7258" y="112080"/>
                </a:lnTo>
                <a:lnTo>
                  <a:pt x="13919" y="115151"/>
                </a:lnTo>
                <a:lnTo>
                  <a:pt x="30678" y="115443"/>
                </a:lnTo>
                <a:lnTo>
                  <a:pt x="49825" y="111673"/>
                </a:lnTo>
                <a:lnTo>
                  <a:pt x="66913" y="99859"/>
                </a:lnTo>
                <a:lnTo>
                  <a:pt x="81137" y="82910"/>
                </a:lnTo>
                <a:lnTo>
                  <a:pt x="91358" y="63679"/>
                </a:lnTo>
                <a:lnTo>
                  <a:pt x="96891" y="60656"/>
                </a:lnTo>
                <a:lnTo>
                  <a:pt x="102920" y="62151"/>
                </a:lnTo>
                <a:lnTo>
                  <a:pt x="115858" y="73170"/>
                </a:lnTo>
                <a:lnTo>
                  <a:pt x="136295" y="95595"/>
                </a:lnTo>
                <a:lnTo>
                  <a:pt x="164110" y="1072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4908319" y="3715015"/>
            <a:ext cx="147400" cy="133697"/>
          </a:xfrm>
          <a:custGeom>
            <a:avLst/>
            <a:gdLst/>
            <a:ahLst/>
            <a:cxnLst/>
            <a:rect l="0" t="0" r="0" b="0"/>
            <a:pathLst>
              <a:path w="147400" h="133697">
                <a:moveTo>
                  <a:pt x="0" y="88010"/>
                </a:moveTo>
                <a:lnTo>
                  <a:pt x="15619" y="133696"/>
                </a:lnTo>
                <a:lnTo>
                  <a:pt x="12300" y="78223"/>
                </a:lnTo>
                <a:lnTo>
                  <a:pt x="25262" y="16025"/>
                </a:lnTo>
                <a:lnTo>
                  <a:pt x="32049" y="8435"/>
                </a:lnTo>
                <a:lnTo>
                  <a:pt x="52069" y="0"/>
                </a:lnTo>
                <a:lnTo>
                  <a:pt x="61619" y="91"/>
                </a:lnTo>
                <a:lnTo>
                  <a:pt x="78469" y="6431"/>
                </a:lnTo>
                <a:lnTo>
                  <a:pt x="122635" y="42927"/>
                </a:lnTo>
                <a:lnTo>
                  <a:pt x="138242" y="69193"/>
                </a:lnTo>
                <a:lnTo>
                  <a:pt x="147399" y="1301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5350516" y="3539812"/>
            <a:ext cx="178986" cy="273742"/>
          </a:xfrm>
          <a:custGeom>
            <a:avLst/>
            <a:gdLst/>
            <a:ahLst/>
            <a:cxnLst/>
            <a:rect l="0" t="0" r="0" b="0"/>
            <a:pathLst>
              <a:path w="178986" h="273742">
                <a:moveTo>
                  <a:pt x="0" y="0"/>
                </a:moveTo>
                <a:lnTo>
                  <a:pt x="5590" y="58617"/>
                </a:lnTo>
                <a:lnTo>
                  <a:pt x="16788" y="112791"/>
                </a:lnTo>
                <a:lnTo>
                  <a:pt x="23334" y="168552"/>
                </a:lnTo>
                <a:lnTo>
                  <a:pt x="29956" y="224627"/>
                </a:lnTo>
                <a:lnTo>
                  <a:pt x="31264" y="271405"/>
                </a:lnTo>
                <a:lnTo>
                  <a:pt x="43019" y="211499"/>
                </a:lnTo>
                <a:lnTo>
                  <a:pt x="46227" y="200661"/>
                </a:lnTo>
                <a:lnTo>
                  <a:pt x="51875" y="192265"/>
                </a:lnTo>
                <a:lnTo>
                  <a:pt x="67510" y="179818"/>
                </a:lnTo>
                <a:lnTo>
                  <a:pt x="86156" y="176625"/>
                </a:lnTo>
                <a:lnTo>
                  <a:pt x="126723" y="184107"/>
                </a:lnTo>
                <a:lnTo>
                  <a:pt x="152451" y="199090"/>
                </a:lnTo>
                <a:lnTo>
                  <a:pt x="164463" y="214827"/>
                </a:lnTo>
                <a:lnTo>
                  <a:pt x="172530" y="233518"/>
                </a:lnTo>
                <a:lnTo>
                  <a:pt x="178985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5575632" y="3698106"/>
            <a:ext cx="153912" cy="126076"/>
          </a:xfrm>
          <a:custGeom>
            <a:avLst/>
            <a:gdLst/>
            <a:ahLst/>
            <a:cxnLst/>
            <a:rect l="0" t="0" r="0" b="0"/>
            <a:pathLst>
              <a:path w="153912" h="126076">
                <a:moveTo>
                  <a:pt x="111797" y="20691"/>
                </a:moveTo>
                <a:lnTo>
                  <a:pt x="106208" y="37458"/>
                </a:lnTo>
                <a:lnTo>
                  <a:pt x="103392" y="38888"/>
                </a:lnTo>
                <a:lnTo>
                  <a:pt x="100344" y="36331"/>
                </a:lnTo>
                <a:lnTo>
                  <a:pt x="81458" y="7013"/>
                </a:lnTo>
                <a:lnTo>
                  <a:pt x="74023" y="2213"/>
                </a:lnTo>
                <a:lnTo>
                  <a:pt x="56404" y="0"/>
                </a:lnTo>
                <a:lnTo>
                  <a:pt x="39994" y="6036"/>
                </a:lnTo>
                <a:lnTo>
                  <a:pt x="10396" y="28974"/>
                </a:lnTo>
                <a:lnTo>
                  <a:pt x="2389" y="48549"/>
                </a:lnTo>
                <a:lnTo>
                  <a:pt x="0" y="71677"/>
                </a:lnTo>
                <a:lnTo>
                  <a:pt x="2837" y="93654"/>
                </a:lnTo>
                <a:lnTo>
                  <a:pt x="14237" y="112000"/>
                </a:lnTo>
                <a:lnTo>
                  <a:pt x="22191" y="120168"/>
                </a:lnTo>
                <a:lnTo>
                  <a:pt x="31002" y="124444"/>
                </a:lnTo>
                <a:lnTo>
                  <a:pt x="50152" y="126075"/>
                </a:lnTo>
                <a:lnTo>
                  <a:pt x="59001" y="122532"/>
                </a:lnTo>
                <a:lnTo>
                  <a:pt x="75074" y="109237"/>
                </a:lnTo>
                <a:lnTo>
                  <a:pt x="79126" y="100779"/>
                </a:lnTo>
                <a:lnTo>
                  <a:pt x="80508" y="82022"/>
                </a:lnTo>
                <a:lnTo>
                  <a:pt x="83919" y="77956"/>
                </a:lnTo>
                <a:lnTo>
                  <a:pt x="89702" y="77585"/>
                </a:lnTo>
                <a:lnTo>
                  <a:pt x="114609" y="88241"/>
                </a:lnTo>
                <a:lnTo>
                  <a:pt x="131764" y="96336"/>
                </a:lnTo>
                <a:lnTo>
                  <a:pt x="137976" y="96858"/>
                </a:lnTo>
                <a:lnTo>
                  <a:pt x="153911" y="943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5764421" y="3560869"/>
            <a:ext cx="28294" cy="273742"/>
          </a:xfrm>
          <a:custGeom>
            <a:avLst/>
            <a:gdLst/>
            <a:ahLst/>
            <a:cxnLst/>
            <a:rect l="0" t="0" r="0" b="0"/>
            <a:pathLst>
              <a:path w="28294" h="273742">
                <a:moveTo>
                  <a:pt x="7236" y="0"/>
                </a:moveTo>
                <a:lnTo>
                  <a:pt x="0" y="27556"/>
                </a:lnTo>
                <a:lnTo>
                  <a:pt x="477" y="83779"/>
                </a:lnTo>
                <a:lnTo>
                  <a:pt x="11490" y="140291"/>
                </a:lnTo>
                <a:lnTo>
                  <a:pt x="17694" y="195345"/>
                </a:lnTo>
                <a:lnTo>
                  <a:pt x="25853" y="241228"/>
                </a:lnTo>
                <a:lnTo>
                  <a:pt x="28293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5909089" y="3571398"/>
            <a:ext cx="52081" cy="284270"/>
          </a:xfrm>
          <a:custGeom>
            <a:avLst/>
            <a:gdLst/>
            <a:ahLst/>
            <a:cxnLst/>
            <a:rect l="0" t="0" r="0" b="0"/>
            <a:pathLst>
              <a:path w="52081" h="284270">
                <a:moveTo>
                  <a:pt x="20495" y="284269"/>
                </a:moveTo>
                <a:lnTo>
                  <a:pt x="20494" y="225652"/>
                </a:lnTo>
                <a:lnTo>
                  <a:pt x="12089" y="165413"/>
                </a:lnTo>
                <a:lnTo>
                  <a:pt x="2284" y="114172"/>
                </a:lnTo>
                <a:lnTo>
                  <a:pt x="0" y="59337"/>
                </a:lnTo>
                <a:lnTo>
                  <a:pt x="5927" y="37680"/>
                </a:lnTo>
                <a:lnTo>
                  <a:pt x="10782" y="28630"/>
                </a:lnTo>
                <a:lnTo>
                  <a:pt x="25537" y="15454"/>
                </a:lnTo>
                <a:lnTo>
                  <a:pt x="5208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5876941" y="3708268"/>
            <a:ext cx="84229" cy="42115"/>
          </a:xfrm>
          <a:custGeom>
            <a:avLst/>
            <a:gdLst/>
            <a:ahLst/>
            <a:cxnLst/>
            <a:rect l="0" t="0" r="0" b="0"/>
            <a:pathLst>
              <a:path w="84229" h="42115">
                <a:moveTo>
                  <a:pt x="84228" y="0"/>
                </a:moveTo>
                <a:lnTo>
                  <a:pt x="78638" y="16767"/>
                </a:lnTo>
                <a:lnTo>
                  <a:pt x="72313" y="22877"/>
                </a:lnTo>
                <a:lnTo>
                  <a:pt x="52806" y="32784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6034869" y="3855667"/>
            <a:ext cx="55978" cy="126343"/>
          </a:xfrm>
          <a:custGeom>
            <a:avLst/>
            <a:gdLst/>
            <a:ahLst/>
            <a:cxnLst/>
            <a:rect l="0" t="0" r="0" b="0"/>
            <a:pathLst>
              <a:path w="55978" h="126343">
                <a:moveTo>
                  <a:pt x="0" y="0"/>
                </a:moveTo>
                <a:lnTo>
                  <a:pt x="38373" y="29309"/>
                </a:lnTo>
                <a:lnTo>
                  <a:pt x="54004" y="60676"/>
                </a:lnTo>
                <a:lnTo>
                  <a:pt x="55977" y="83119"/>
                </a:lnTo>
                <a:lnTo>
                  <a:pt x="52642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6258565" y="3729325"/>
            <a:ext cx="71103" cy="145877"/>
          </a:xfrm>
          <a:custGeom>
            <a:avLst/>
            <a:gdLst/>
            <a:ahLst/>
            <a:cxnLst/>
            <a:rect l="0" t="0" r="0" b="0"/>
            <a:pathLst>
              <a:path w="71103" h="145877">
                <a:moveTo>
                  <a:pt x="18459" y="31585"/>
                </a:moveTo>
                <a:lnTo>
                  <a:pt x="21579" y="90944"/>
                </a:lnTo>
                <a:lnTo>
                  <a:pt x="33113" y="136117"/>
                </a:lnTo>
                <a:lnTo>
                  <a:pt x="31738" y="142217"/>
                </a:lnTo>
                <a:lnTo>
                  <a:pt x="27311" y="145115"/>
                </a:lnTo>
                <a:lnTo>
                  <a:pt x="20851" y="145876"/>
                </a:lnTo>
                <a:lnTo>
                  <a:pt x="15374" y="141704"/>
                </a:lnTo>
                <a:lnTo>
                  <a:pt x="6169" y="124591"/>
                </a:lnTo>
                <a:lnTo>
                  <a:pt x="0" y="88648"/>
                </a:lnTo>
                <a:lnTo>
                  <a:pt x="3761" y="53952"/>
                </a:lnTo>
                <a:lnTo>
                  <a:pt x="15436" y="35287"/>
                </a:lnTo>
                <a:lnTo>
                  <a:pt x="32323" y="20363"/>
                </a:lnTo>
                <a:lnTo>
                  <a:pt x="7110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6400089" y="3770616"/>
            <a:ext cx="100540" cy="107259"/>
          </a:xfrm>
          <a:custGeom>
            <a:avLst/>
            <a:gdLst/>
            <a:ahLst/>
            <a:cxnLst/>
            <a:rect l="0" t="0" r="0" b="0"/>
            <a:pathLst>
              <a:path w="100540" h="107259">
                <a:moveTo>
                  <a:pt x="66448" y="21880"/>
                </a:moveTo>
                <a:lnTo>
                  <a:pt x="60859" y="5113"/>
                </a:lnTo>
                <a:lnTo>
                  <a:pt x="55703" y="1343"/>
                </a:lnTo>
                <a:lnTo>
                  <a:pt x="48756" y="0"/>
                </a:lnTo>
                <a:lnTo>
                  <a:pt x="40616" y="274"/>
                </a:lnTo>
                <a:lnTo>
                  <a:pt x="25331" y="6818"/>
                </a:lnTo>
                <a:lnTo>
                  <a:pt x="17980" y="11839"/>
                </a:lnTo>
                <a:lnTo>
                  <a:pt x="6692" y="29896"/>
                </a:lnTo>
                <a:lnTo>
                  <a:pt x="2045" y="41262"/>
                </a:lnTo>
                <a:lnTo>
                  <a:pt x="0" y="66369"/>
                </a:lnTo>
                <a:lnTo>
                  <a:pt x="1092" y="79615"/>
                </a:lnTo>
                <a:lnTo>
                  <a:pt x="5330" y="89616"/>
                </a:lnTo>
                <a:lnTo>
                  <a:pt x="19397" y="103848"/>
                </a:lnTo>
                <a:lnTo>
                  <a:pt x="28062" y="106941"/>
                </a:lnTo>
                <a:lnTo>
                  <a:pt x="47048" y="107258"/>
                </a:lnTo>
                <a:lnTo>
                  <a:pt x="67184" y="97261"/>
                </a:lnTo>
                <a:lnTo>
                  <a:pt x="85492" y="81119"/>
                </a:lnTo>
                <a:lnTo>
                  <a:pt x="97529" y="62246"/>
                </a:lnTo>
                <a:lnTo>
                  <a:pt x="100539" y="42160"/>
                </a:lnTo>
                <a:lnTo>
                  <a:pt x="98033" y="1135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6562757" y="3760910"/>
            <a:ext cx="103823" cy="126526"/>
          </a:xfrm>
          <a:custGeom>
            <a:avLst/>
            <a:gdLst/>
            <a:ahLst/>
            <a:cxnLst/>
            <a:rect l="0" t="0" r="0" b="0"/>
            <a:pathLst>
              <a:path w="103823" h="126526">
                <a:moveTo>
                  <a:pt x="9065" y="63171"/>
                </a:moveTo>
                <a:lnTo>
                  <a:pt x="3476" y="46404"/>
                </a:lnTo>
                <a:lnTo>
                  <a:pt x="1829" y="47314"/>
                </a:lnTo>
                <a:lnTo>
                  <a:pt x="0" y="63922"/>
                </a:lnTo>
                <a:lnTo>
                  <a:pt x="4559" y="94979"/>
                </a:lnTo>
                <a:lnTo>
                  <a:pt x="16422" y="112793"/>
                </a:lnTo>
                <a:lnTo>
                  <a:pt x="24498" y="120819"/>
                </a:lnTo>
                <a:lnTo>
                  <a:pt x="33391" y="125000"/>
                </a:lnTo>
                <a:lnTo>
                  <a:pt x="52632" y="126525"/>
                </a:lnTo>
                <a:lnTo>
                  <a:pt x="69762" y="120184"/>
                </a:lnTo>
                <a:lnTo>
                  <a:pt x="77606" y="115218"/>
                </a:lnTo>
                <a:lnTo>
                  <a:pt x="89441" y="97221"/>
                </a:lnTo>
                <a:lnTo>
                  <a:pt x="97431" y="72456"/>
                </a:lnTo>
                <a:lnTo>
                  <a:pt x="102560" y="21375"/>
                </a:lnTo>
                <a:lnTo>
                  <a:pt x="10382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6704567" y="3761545"/>
            <a:ext cx="140997" cy="136237"/>
          </a:xfrm>
          <a:custGeom>
            <a:avLst/>
            <a:gdLst/>
            <a:ahLst/>
            <a:cxnLst/>
            <a:rect l="0" t="0" r="0" b="0"/>
            <a:pathLst>
              <a:path w="140997" h="136237">
                <a:moveTo>
                  <a:pt x="14654" y="52008"/>
                </a:moveTo>
                <a:lnTo>
                  <a:pt x="14654" y="110625"/>
                </a:lnTo>
                <a:lnTo>
                  <a:pt x="13484" y="114482"/>
                </a:lnTo>
                <a:lnTo>
                  <a:pt x="11534" y="112375"/>
                </a:lnTo>
                <a:lnTo>
                  <a:pt x="0" y="80959"/>
                </a:lnTo>
                <a:lnTo>
                  <a:pt x="1083" y="40049"/>
                </a:lnTo>
                <a:lnTo>
                  <a:pt x="9012" y="17057"/>
                </a:lnTo>
                <a:lnTo>
                  <a:pt x="14402" y="7651"/>
                </a:lnTo>
                <a:lnTo>
                  <a:pt x="21505" y="2549"/>
                </a:lnTo>
                <a:lnTo>
                  <a:pt x="29749" y="318"/>
                </a:lnTo>
                <a:lnTo>
                  <a:pt x="38756" y="0"/>
                </a:lnTo>
                <a:lnTo>
                  <a:pt x="55001" y="5887"/>
                </a:lnTo>
                <a:lnTo>
                  <a:pt x="70021" y="17472"/>
                </a:lnTo>
                <a:lnTo>
                  <a:pt x="111682" y="66494"/>
                </a:lnTo>
                <a:lnTo>
                  <a:pt x="137598" y="127109"/>
                </a:lnTo>
                <a:lnTo>
                  <a:pt x="140996" y="13623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6881828" y="3551143"/>
            <a:ext cx="121664" cy="375365"/>
          </a:xfrm>
          <a:custGeom>
            <a:avLst/>
            <a:gdLst/>
            <a:ahLst/>
            <a:cxnLst/>
            <a:rect l="0" t="0" r="0" b="0"/>
            <a:pathLst>
              <a:path w="121664" h="375365">
                <a:moveTo>
                  <a:pt x="90077" y="293995"/>
                </a:moveTo>
                <a:lnTo>
                  <a:pt x="95667" y="277228"/>
                </a:lnTo>
                <a:lnTo>
                  <a:pt x="94973" y="269949"/>
                </a:lnTo>
                <a:lnTo>
                  <a:pt x="87963" y="255622"/>
                </a:lnTo>
                <a:lnTo>
                  <a:pt x="73930" y="244575"/>
                </a:lnTo>
                <a:lnTo>
                  <a:pt x="65274" y="239992"/>
                </a:lnTo>
                <a:lnTo>
                  <a:pt x="55995" y="239276"/>
                </a:lnTo>
                <a:lnTo>
                  <a:pt x="36325" y="244719"/>
                </a:lnTo>
                <a:lnTo>
                  <a:pt x="19005" y="261177"/>
                </a:lnTo>
                <a:lnTo>
                  <a:pt x="5846" y="284088"/>
                </a:lnTo>
                <a:lnTo>
                  <a:pt x="0" y="309870"/>
                </a:lnTo>
                <a:lnTo>
                  <a:pt x="2296" y="345102"/>
                </a:lnTo>
                <a:lnTo>
                  <a:pt x="10509" y="363893"/>
                </a:lnTo>
                <a:lnTo>
                  <a:pt x="15974" y="372179"/>
                </a:lnTo>
                <a:lnTo>
                  <a:pt x="21958" y="375364"/>
                </a:lnTo>
                <a:lnTo>
                  <a:pt x="28286" y="375147"/>
                </a:lnTo>
                <a:lnTo>
                  <a:pt x="34845" y="372663"/>
                </a:lnTo>
                <a:lnTo>
                  <a:pt x="55254" y="352400"/>
                </a:lnTo>
                <a:lnTo>
                  <a:pt x="76120" y="324168"/>
                </a:lnTo>
                <a:lnTo>
                  <a:pt x="83873" y="297657"/>
                </a:lnTo>
                <a:lnTo>
                  <a:pt x="91358" y="249847"/>
                </a:lnTo>
                <a:lnTo>
                  <a:pt x="97866" y="198636"/>
                </a:lnTo>
                <a:lnTo>
                  <a:pt x="99794" y="149538"/>
                </a:lnTo>
                <a:lnTo>
                  <a:pt x="94856" y="91026"/>
                </a:lnTo>
                <a:lnTo>
                  <a:pt x="89851" y="34407"/>
                </a:lnTo>
                <a:lnTo>
                  <a:pt x="84907" y="6267"/>
                </a:lnTo>
                <a:lnTo>
                  <a:pt x="81951" y="401"/>
                </a:lnTo>
                <a:lnTo>
                  <a:pt x="78810" y="0"/>
                </a:lnTo>
                <a:lnTo>
                  <a:pt x="75547" y="3242"/>
                </a:lnTo>
                <a:lnTo>
                  <a:pt x="70954" y="30162"/>
                </a:lnTo>
                <a:lnTo>
                  <a:pt x="76637" y="83519"/>
                </a:lnTo>
                <a:lnTo>
                  <a:pt x="78685" y="139215"/>
                </a:lnTo>
                <a:lnTo>
                  <a:pt x="80462" y="199002"/>
                </a:lnTo>
                <a:lnTo>
                  <a:pt x="87878" y="251941"/>
                </a:lnTo>
                <a:lnTo>
                  <a:pt x="98654" y="288554"/>
                </a:lnTo>
                <a:lnTo>
                  <a:pt x="121663" y="3150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7152786" y="3760910"/>
            <a:ext cx="103389" cy="165956"/>
          </a:xfrm>
          <a:custGeom>
            <a:avLst/>
            <a:gdLst/>
            <a:ahLst/>
            <a:cxnLst/>
            <a:rect l="0" t="0" r="0" b="0"/>
            <a:pathLst>
              <a:path w="103389" h="165956">
                <a:moveTo>
                  <a:pt x="19160" y="0"/>
                </a:moveTo>
                <a:lnTo>
                  <a:pt x="4506" y="49552"/>
                </a:lnTo>
                <a:lnTo>
                  <a:pt x="0" y="100080"/>
                </a:lnTo>
                <a:lnTo>
                  <a:pt x="5186" y="126758"/>
                </a:lnTo>
                <a:lnTo>
                  <a:pt x="21259" y="154932"/>
                </a:lnTo>
                <a:lnTo>
                  <a:pt x="27578" y="162949"/>
                </a:lnTo>
                <a:lnTo>
                  <a:pt x="34131" y="165955"/>
                </a:lnTo>
                <a:lnTo>
                  <a:pt x="40840" y="165619"/>
                </a:lnTo>
                <a:lnTo>
                  <a:pt x="54532" y="159006"/>
                </a:lnTo>
                <a:lnTo>
                  <a:pt x="68417" y="148269"/>
                </a:lnTo>
                <a:lnTo>
                  <a:pt x="83798" y="123480"/>
                </a:lnTo>
                <a:lnTo>
                  <a:pt x="100000" y="71228"/>
                </a:lnTo>
                <a:lnTo>
                  <a:pt x="103388" y="526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7329874" y="3739553"/>
            <a:ext cx="171705" cy="381743"/>
          </a:xfrm>
          <a:custGeom>
            <a:avLst/>
            <a:gdLst/>
            <a:ahLst/>
            <a:cxnLst/>
            <a:rect l="0" t="0" r="0" b="0"/>
            <a:pathLst>
              <a:path w="171705" h="381743">
                <a:moveTo>
                  <a:pt x="0" y="126642"/>
                </a:moveTo>
                <a:lnTo>
                  <a:pt x="0" y="185259"/>
                </a:lnTo>
                <a:lnTo>
                  <a:pt x="7236" y="239433"/>
                </a:lnTo>
                <a:lnTo>
                  <a:pt x="12997" y="292075"/>
                </a:lnTo>
                <a:lnTo>
                  <a:pt x="21165" y="354578"/>
                </a:lnTo>
                <a:lnTo>
                  <a:pt x="26808" y="381742"/>
                </a:lnTo>
                <a:lnTo>
                  <a:pt x="26061" y="380937"/>
                </a:lnTo>
                <a:lnTo>
                  <a:pt x="14480" y="344010"/>
                </a:lnTo>
                <a:lnTo>
                  <a:pt x="11309" y="293668"/>
                </a:lnTo>
                <a:lnTo>
                  <a:pt x="10683" y="238664"/>
                </a:lnTo>
                <a:lnTo>
                  <a:pt x="10559" y="181569"/>
                </a:lnTo>
                <a:lnTo>
                  <a:pt x="10535" y="118298"/>
                </a:lnTo>
                <a:lnTo>
                  <a:pt x="16119" y="60394"/>
                </a:lnTo>
                <a:lnTo>
                  <a:pt x="25184" y="23565"/>
                </a:lnTo>
                <a:lnTo>
                  <a:pt x="30827" y="14641"/>
                </a:lnTo>
                <a:lnTo>
                  <a:pt x="46456" y="1604"/>
                </a:lnTo>
                <a:lnTo>
                  <a:pt x="54368" y="0"/>
                </a:lnTo>
                <a:lnTo>
                  <a:pt x="61981" y="1270"/>
                </a:lnTo>
                <a:lnTo>
                  <a:pt x="112581" y="27551"/>
                </a:lnTo>
                <a:lnTo>
                  <a:pt x="138382" y="55948"/>
                </a:lnTo>
                <a:lnTo>
                  <a:pt x="169623" y="114892"/>
                </a:lnTo>
                <a:lnTo>
                  <a:pt x="171704" y="136628"/>
                </a:lnTo>
                <a:lnTo>
                  <a:pt x="170621" y="147337"/>
                </a:lnTo>
                <a:lnTo>
                  <a:pt x="166390" y="155647"/>
                </a:lnTo>
                <a:lnTo>
                  <a:pt x="152330" y="167999"/>
                </a:lnTo>
                <a:lnTo>
                  <a:pt x="94120" y="186132"/>
                </a:lnTo>
                <a:lnTo>
                  <a:pt x="73699" y="189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2" name="Group 121"/>
          <p:cNvGrpSpPr/>
          <p:nvPr/>
        </p:nvGrpSpPr>
        <p:grpSpPr>
          <a:xfrm>
            <a:off x="2683565" y="2074114"/>
            <a:ext cx="379880" cy="736995"/>
            <a:chOff x="2683565" y="2074114"/>
            <a:chExt cx="379880" cy="736995"/>
          </a:xfrm>
        </p:grpSpPr>
        <p:sp>
          <p:nvSpPr>
            <p:cNvPr id="119" name="Freeform 118"/>
            <p:cNvSpPr/>
            <p:nvPr/>
          </p:nvSpPr>
          <p:spPr>
            <a:xfrm>
              <a:off x="2683565" y="2074114"/>
              <a:ext cx="257644" cy="305327"/>
            </a:xfrm>
            <a:custGeom>
              <a:avLst/>
              <a:gdLst/>
              <a:ahLst/>
              <a:cxnLst/>
              <a:rect l="0" t="0" r="0" b="0"/>
              <a:pathLst>
                <a:path w="257644" h="305327">
                  <a:moveTo>
                    <a:pt x="85429" y="0"/>
                  </a:moveTo>
                  <a:lnTo>
                    <a:pt x="75854" y="24046"/>
                  </a:lnTo>
                  <a:lnTo>
                    <a:pt x="25531" y="86287"/>
                  </a:lnTo>
                  <a:lnTo>
                    <a:pt x="4641" y="110834"/>
                  </a:lnTo>
                  <a:lnTo>
                    <a:pt x="1155" y="112494"/>
                  </a:lnTo>
                  <a:lnTo>
                    <a:pt x="0" y="110091"/>
                  </a:lnTo>
                  <a:lnTo>
                    <a:pt x="401" y="104979"/>
                  </a:lnTo>
                  <a:lnTo>
                    <a:pt x="7085" y="93061"/>
                  </a:lnTo>
                  <a:lnTo>
                    <a:pt x="27121" y="73197"/>
                  </a:lnTo>
                  <a:lnTo>
                    <a:pt x="55285" y="55613"/>
                  </a:lnTo>
                  <a:lnTo>
                    <a:pt x="101832" y="39191"/>
                  </a:lnTo>
                  <a:lnTo>
                    <a:pt x="125475" y="41204"/>
                  </a:lnTo>
                  <a:lnTo>
                    <a:pt x="136693" y="45017"/>
                  </a:lnTo>
                  <a:lnTo>
                    <a:pt x="155396" y="58612"/>
                  </a:lnTo>
                  <a:lnTo>
                    <a:pt x="163660" y="67150"/>
                  </a:lnTo>
                  <a:lnTo>
                    <a:pt x="167998" y="77522"/>
                  </a:lnTo>
                  <a:lnTo>
                    <a:pt x="169700" y="101524"/>
                  </a:lnTo>
                  <a:lnTo>
                    <a:pt x="164081" y="135756"/>
                  </a:lnTo>
                  <a:lnTo>
                    <a:pt x="158921" y="144316"/>
                  </a:lnTo>
                  <a:lnTo>
                    <a:pt x="143829" y="156947"/>
                  </a:lnTo>
                  <a:lnTo>
                    <a:pt x="140740" y="158444"/>
                  </a:lnTo>
                  <a:lnTo>
                    <a:pt x="141020" y="157102"/>
                  </a:lnTo>
                  <a:lnTo>
                    <a:pt x="143547" y="153867"/>
                  </a:lnTo>
                  <a:lnTo>
                    <a:pt x="148741" y="152881"/>
                  </a:lnTo>
                  <a:lnTo>
                    <a:pt x="192119" y="162621"/>
                  </a:lnTo>
                  <a:lnTo>
                    <a:pt x="222716" y="172316"/>
                  </a:lnTo>
                  <a:lnTo>
                    <a:pt x="237303" y="185379"/>
                  </a:lnTo>
                  <a:lnTo>
                    <a:pt x="256199" y="222361"/>
                  </a:lnTo>
                  <a:lnTo>
                    <a:pt x="257643" y="242716"/>
                  </a:lnTo>
                  <a:lnTo>
                    <a:pt x="256391" y="253058"/>
                  </a:lnTo>
                  <a:lnTo>
                    <a:pt x="252046" y="261122"/>
                  </a:lnTo>
                  <a:lnTo>
                    <a:pt x="237860" y="273201"/>
                  </a:lnTo>
                  <a:lnTo>
                    <a:pt x="179704" y="297952"/>
                  </a:lnTo>
                  <a:lnTo>
                    <a:pt x="158914" y="298929"/>
                  </a:lnTo>
                  <a:lnTo>
                    <a:pt x="139147" y="297804"/>
                  </a:lnTo>
                  <a:lnTo>
                    <a:pt x="1064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16352" y="2411026"/>
              <a:ext cx="326384" cy="52643"/>
            </a:xfrm>
            <a:custGeom>
              <a:avLst/>
              <a:gdLst/>
              <a:ahLst/>
              <a:cxnLst/>
              <a:rect l="0" t="0" r="0" b="0"/>
              <a:pathLst>
                <a:path w="326384" h="52643">
                  <a:moveTo>
                    <a:pt x="326383" y="0"/>
                  </a:moveTo>
                  <a:lnTo>
                    <a:pt x="315205" y="11178"/>
                  </a:lnTo>
                  <a:lnTo>
                    <a:pt x="285897" y="23719"/>
                  </a:lnTo>
                  <a:lnTo>
                    <a:pt x="263936" y="24969"/>
                  </a:lnTo>
                  <a:lnTo>
                    <a:pt x="242477" y="23965"/>
                  </a:lnTo>
                  <a:lnTo>
                    <a:pt x="183966" y="35940"/>
                  </a:lnTo>
                  <a:lnTo>
                    <a:pt x="129449" y="46960"/>
                  </a:lnTo>
                  <a:lnTo>
                    <a:pt x="76740" y="46537"/>
                  </a:lnTo>
                  <a:lnTo>
                    <a:pt x="53994" y="48759"/>
                  </a:lnTo>
                  <a:lnTo>
                    <a:pt x="23797" y="4577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63751" y="2543808"/>
              <a:ext cx="199694" cy="267301"/>
            </a:xfrm>
            <a:custGeom>
              <a:avLst/>
              <a:gdLst/>
              <a:ahLst/>
              <a:cxnLst/>
              <a:rect l="0" t="0" r="0" b="0"/>
              <a:pathLst>
                <a:path w="199694" h="267301">
                  <a:moveTo>
                    <a:pt x="0" y="25145"/>
                  </a:moveTo>
                  <a:lnTo>
                    <a:pt x="58617" y="16080"/>
                  </a:lnTo>
                  <a:lnTo>
                    <a:pt x="111621" y="13736"/>
                  </a:lnTo>
                  <a:lnTo>
                    <a:pt x="173493" y="0"/>
                  </a:lnTo>
                  <a:lnTo>
                    <a:pt x="183512" y="1363"/>
                  </a:lnTo>
                  <a:lnTo>
                    <a:pt x="191362" y="5781"/>
                  </a:lnTo>
                  <a:lnTo>
                    <a:pt x="197765" y="12235"/>
                  </a:lnTo>
                  <a:lnTo>
                    <a:pt x="199693" y="18878"/>
                  </a:lnTo>
                  <a:lnTo>
                    <a:pt x="198640" y="25646"/>
                  </a:lnTo>
                  <a:lnTo>
                    <a:pt x="175742" y="75636"/>
                  </a:lnTo>
                  <a:lnTo>
                    <a:pt x="160086" y="101327"/>
                  </a:lnTo>
                  <a:lnTo>
                    <a:pt x="133941" y="162233"/>
                  </a:lnTo>
                  <a:lnTo>
                    <a:pt x="118065" y="199905"/>
                  </a:lnTo>
                  <a:lnTo>
                    <a:pt x="105952" y="238753"/>
                  </a:lnTo>
                  <a:lnTo>
                    <a:pt x="94756" y="267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511144" y="2284683"/>
            <a:ext cx="626142" cy="336913"/>
            <a:chOff x="1511144" y="2284683"/>
            <a:chExt cx="626142" cy="336913"/>
          </a:xfrm>
        </p:grpSpPr>
        <p:sp>
          <p:nvSpPr>
            <p:cNvPr id="123" name="Freeform 122"/>
            <p:cNvSpPr/>
            <p:nvPr/>
          </p:nvSpPr>
          <p:spPr>
            <a:xfrm>
              <a:off x="1511144" y="2305741"/>
              <a:ext cx="194473" cy="310066"/>
            </a:xfrm>
            <a:custGeom>
              <a:avLst/>
              <a:gdLst/>
              <a:ahLst/>
              <a:cxnLst/>
              <a:rect l="0" t="0" r="0" b="0"/>
              <a:pathLst>
                <a:path w="194473" h="310066">
                  <a:moveTo>
                    <a:pt x="36545" y="0"/>
                  </a:moveTo>
                  <a:lnTo>
                    <a:pt x="27480" y="58616"/>
                  </a:lnTo>
                  <a:lnTo>
                    <a:pt x="17900" y="111620"/>
                  </a:lnTo>
                  <a:lnTo>
                    <a:pt x="6894" y="173493"/>
                  </a:lnTo>
                  <a:lnTo>
                    <a:pt x="0" y="234023"/>
                  </a:lnTo>
                  <a:lnTo>
                    <a:pt x="9569" y="282663"/>
                  </a:lnTo>
                  <a:lnTo>
                    <a:pt x="16221" y="290217"/>
                  </a:lnTo>
                  <a:lnTo>
                    <a:pt x="36091" y="298611"/>
                  </a:lnTo>
                  <a:lnTo>
                    <a:pt x="85805" y="310065"/>
                  </a:lnTo>
                  <a:lnTo>
                    <a:pt x="146973" y="300592"/>
                  </a:lnTo>
                  <a:lnTo>
                    <a:pt x="19447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579274" y="2471423"/>
              <a:ext cx="126343" cy="13303"/>
            </a:xfrm>
            <a:custGeom>
              <a:avLst/>
              <a:gdLst/>
              <a:ahLst/>
              <a:cxnLst/>
              <a:rect l="0" t="0" r="0" b="0"/>
              <a:pathLst>
                <a:path w="126343" h="13303">
                  <a:moveTo>
                    <a:pt x="126342" y="13302"/>
                  </a:moveTo>
                  <a:lnTo>
                    <a:pt x="115164" y="2124"/>
                  </a:lnTo>
                  <a:lnTo>
                    <a:pt x="108361" y="0"/>
                  </a:lnTo>
                  <a:lnTo>
                    <a:pt x="82020" y="2602"/>
                  </a:lnTo>
                  <a:lnTo>
                    <a:pt x="25706" y="11662"/>
                  </a:lnTo>
                  <a:lnTo>
                    <a:pt x="0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610860" y="2284683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67806" y="11179"/>
                  </a:lnTo>
                  <a:lnTo>
                    <a:pt x="138497" y="23720"/>
                  </a:lnTo>
                  <a:lnTo>
                    <a:pt x="80606" y="38438"/>
                  </a:lnTo>
                  <a:lnTo>
                    <a:pt x="21966" y="5613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853015" y="2453139"/>
              <a:ext cx="105286" cy="94758"/>
            </a:xfrm>
            <a:custGeom>
              <a:avLst/>
              <a:gdLst/>
              <a:ahLst/>
              <a:cxnLst/>
              <a:rect l="0" t="0" r="0" b="0"/>
              <a:pathLst>
                <a:path w="105286" h="94758">
                  <a:moveTo>
                    <a:pt x="105285" y="0"/>
                  </a:moveTo>
                  <a:lnTo>
                    <a:pt x="82928" y="11179"/>
                  </a:lnTo>
                  <a:lnTo>
                    <a:pt x="65713" y="29145"/>
                  </a:lnTo>
                  <a:lnTo>
                    <a:pt x="28411" y="8039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63544" y="2463668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157927"/>
                  </a:moveTo>
                  <a:lnTo>
                    <a:pt x="106098" y="113965"/>
                  </a:lnTo>
                  <a:lnTo>
                    <a:pt x="42659" y="52844"/>
                  </a:lnTo>
                  <a:lnTo>
                    <a:pt x="29488" y="37524"/>
                  </a:lnTo>
                  <a:lnTo>
                    <a:pt x="15496" y="126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084642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137285" y="252683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2484725" y="2253098"/>
            <a:ext cx="21058" cy="500112"/>
          </a:xfrm>
          <a:custGeom>
            <a:avLst/>
            <a:gdLst/>
            <a:ahLst/>
            <a:cxnLst/>
            <a:rect l="0" t="0" r="0" b="0"/>
            <a:pathLst>
              <a:path w="21058" h="500112">
                <a:moveTo>
                  <a:pt x="21057" y="0"/>
                </a:moveTo>
                <a:lnTo>
                  <a:pt x="21057" y="49263"/>
                </a:lnTo>
                <a:lnTo>
                  <a:pt x="21057" y="100514"/>
                </a:lnTo>
                <a:lnTo>
                  <a:pt x="19887" y="157294"/>
                </a:lnTo>
                <a:lnTo>
                  <a:pt x="15843" y="216467"/>
                </a:lnTo>
                <a:lnTo>
                  <a:pt x="20027" y="267887"/>
                </a:lnTo>
                <a:lnTo>
                  <a:pt x="20752" y="325949"/>
                </a:lnTo>
                <a:lnTo>
                  <a:pt x="20967" y="383836"/>
                </a:lnTo>
                <a:lnTo>
                  <a:pt x="14973" y="438988"/>
                </a:lnTo>
                <a:lnTo>
                  <a:pt x="16389" y="483677"/>
                </a:lnTo>
                <a:lnTo>
                  <a:pt x="14436" y="494417"/>
                </a:lnTo>
                <a:lnTo>
                  <a:pt x="11963" y="499237"/>
                </a:lnTo>
                <a:lnTo>
                  <a:pt x="9145" y="500111"/>
                </a:lnTo>
                <a:lnTo>
                  <a:pt x="0" y="4948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3458286" y="2168870"/>
            <a:ext cx="911041" cy="494840"/>
            <a:chOff x="3458286" y="2168870"/>
            <a:chExt cx="911041" cy="494840"/>
          </a:xfrm>
        </p:grpSpPr>
        <p:sp>
          <p:nvSpPr>
            <p:cNvPr id="132" name="Freeform 131"/>
            <p:cNvSpPr/>
            <p:nvPr/>
          </p:nvSpPr>
          <p:spPr>
            <a:xfrm>
              <a:off x="3458286" y="2366868"/>
              <a:ext cx="582058" cy="181029"/>
            </a:xfrm>
            <a:custGeom>
              <a:avLst/>
              <a:gdLst/>
              <a:ahLst/>
              <a:cxnLst/>
              <a:rect l="0" t="0" r="0" b="0"/>
              <a:pathLst>
                <a:path w="582058" h="181029">
                  <a:moveTo>
                    <a:pt x="5589" y="44158"/>
                  </a:moveTo>
                  <a:lnTo>
                    <a:pt x="0" y="60925"/>
                  </a:lnTo>
                  <a:lnTo>
                    <a:pt x="3033" y="64695"/>
                  </a:lnTo>
                  <a:lnTo>
                    <a:pt x="9734" y="66038"/>
                  </a:lnTo>
                  <a:lnTo>
                    <a:pt x="67183" y="72559"/>
                  </a:lnTo>
                  <a:lnTo>
                    <a:pt x="121785" y="78234"/>
                  </a:lnTo>
                  <a:lnTo>
                    <a:pt x="148479" y="81529"/>
                  </a:lnTo>
                  <a:lnTo>
                    <a:pt x="200450" y="77233"/>
                  </a:lnTo>
                  <a:lnTo>
                    <a:pt x="260759" y="70448"/>
                  </a:lnTo>
                  <a:lnTo>
                    <a:pt x="323799" y="72314"/>
                  </a:lnTo>
                  <a:lnTo>
                    <a:pt x="378711" y="70083"/>
                  </a:lnTo>
                  <a:lnTo>
                    <a:pt x="424980" y="70946"/>
                  </a:lnTo>
                  <a:lnTo>
                    <a:pt x="465205" y="70032"/>
                  </a:lnTo>
                  <a:lnTo>
                    <a:pt x="488283" y="72035"/>
                  </a:lnTo>
                  <a:lnTo>
                    <a:pt x="547919" y="66344"/>
                  </a:lnTo>
                  <a:lnTo>
                    <a:pt x="553146" y="64797"/>
                  </a:lnTo>
                  <a:lnTo>
                    <a:pt x="553121" y="62597"/>
                  </a:lnTo>
                  <a:lnTo>
                    <a:pt x="511484" y="40087"/>
                  </a:lnTo>
                  <a:lnTo>
                    <a:pt x="449002" y="15170"/>
                  </a:lnTo>
                  <a:lnTo>
                    <a:pt x="432339" y="3588"/>
                  </a:lnTo>
                  <a:lnTo>
                    <a:pt x="430469" y="734"/>
                  </a:lnTo>
                  <a:lnTo>
                    <a:pt x="432732" y="0"/>
                  </a:lnTo>
                  <a:lnTo>
                    <a:pt x="437750" y="682"/>
                  </a:lnTo>
                  <a:lnTo>
                    <a:pt x="498756" y="29475"/>
                  </a:lnTo>
                  <a:lnTo>
                    <a:pt x="552851" y="47582"/>
                  </a:lnTo>
                  <a:lnTo>
                    <a:pt x="579002" y="63760"/>
                  </a:lnTo>
                  <a:lnTo>
                    <a:pt x="582057" y="71263"/>
                  </a:lnTo>
                  <a:lnTo>
                    <a:pt x="581754" y="79776"/>
                  </a:lnTo>
                  <a:lnTo>
                    <a:pt x="575178" y="97423"/>
                  </a:lnTo>
                  <a:lnTo>
                    <a:pt x="534784" y="152393"/>
                  </a:lnTo>
                  <a:lnTo>
                    <a:pt x="530351" y="161938"/>
                  </a:lnTo>
                  <a:lnTo>
                    <a:pt x="525056" y="168301"/>
                  </a:lnTo>
                  <a:lnTo>
                    <a:pt x="500429" y="181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58883" y="2168870"/>
              <a:ext cx="10444" cy="494840"/>
            </a:xfrm>
            <a:custGeom>
              <a:avLst/>
              <a:gdLst/>
              <a:ahLst/>
              <a:cxnLst/>
              <a:rect l="0" t="0" r="0" b="0"/>
              <a:pathLst>
                <a:path w="10444" h="494840">
                  <a:moveTo>
                    <a:pt x="10443" y="0"/>
                  </a:moveTo>
                  <a:lnTo>
                    <a:pt x="7324" y="42692"/>
                  </a:lnTo>
                  <a:lnTo>
                    <a:pt x="890" y="105578"/>
                  </a:lnTo>
                  <a:lnTo>
                    <a:pt x="204" y="161134"/>
                  </a:lnTo>
                  <a:lnTo>
                    <a:pt x="0" y="219709"/>
                  </a:lnTo>
                  <a:lnTo>
                    <a:pt x="3051" y="282609"/>
                  </a:lnTo>
                  <a:lnTo>
                    <a:pt x="8983" y="340093"/>
                  </a:lnTo>
                  <a:lnTo>
                    <a:pt x="10011" y="399206"/>
                  </a:lnTo>
                  <a:lnTo>
                    <a:pt x="10315" y="457405"/>
                  </a:lnTo>
                  <a:lnTo>
                    <a:pt x="10443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186688" y="4200870"/>
            <a:ext cx="1747437" cy="716748"/>
            <a:chOff x="3186688" y="4200870"/>
            <a:chExt cx="1747437" cy="716748"/>
          </a:xfrm>
        </p:grpSpPr>
        <p:sp>
          <p:nvSpPr>
            <p:cNvPr id="135" name="Freeform 134"/>
            <p:cNvSpPr/>
            <p:nvPr/>
          </p:nvSpPr>
          <p:spPr>
            <a:xfrm>
              <a:off x="3186688" y="4348269"/>
              <a:ext cx="350888" cy="569349"/>
            </a:xfrm>
            <a:custGeom>
              <a:avLst/>
              <a:gdLst/>
              <a:ahLst/>
              <a:cxnLst/>
              <a:rect l="0" t="0" r="0" b="0"/>
              <a:pathLst>
                <a:path w="350888" h="569349">
                  <a:moveTo>
                    <a:pt x="87674" y="0"/>
                  </a:moveTo>
                  <a:lnTo>
                    <a:pt x="69716" y="53875"/>
                  </a:lnTo>
                  <a:lnTo>
                    <a:pt x="47864" y="115922"/>
                  </a:lnTo>
                  <a:lnTo>
                    <a:pt x="36446" y="136919"/>
                  </a:lnTo>
                  <a:lnTo>
                    <a:pt x="30125" y="141582"/>
                  </a:lnTo>
                  <a:lnTo>
                    <a:pt x="23572" y="142351"/>
                  </a:lnTo>
                  <a:lnTo>
                    <a:pt x="16863" y="140524"/>
                  </a:lnTo>
                  <a:lnTo>
                    <a:pt x="11221" y="135797"/>
                  </a:lnTo>
                  <a:lnTo>
                    <a:pt x="1833" y="121186"/>
                  </a:lnTo>
                  <a:lnTo>
                    <a:pt x="0" y="96754"/>
                  </a:lnTo>
                  <a:lnTo>
                    <a:pt x="8664" y="53234"/>
                  </a:lnTo>
                  <a:lnTo>
                    <a:pt x="13944" y="38999"/>
                  </a:lnTo>
                  <a:lnTo>
                    <a:pt x="22143" y="29509"/>
                  </a:lnTo>
                  <a:lnTo>
                    <a:pt x="65804" y="11158"/>
                  </a:lnTo>
                  <a:lnTo>
                    <a:pt x="76604" y="7439"/>
                  </a:lnTo>
                  <a:lnTo>
                    <a:pt x="87313" y="8468"/>
                  </a:lnTo>
                  <a:lnTo>
                    <a:pt x="140269" y="39027"/>
                  </a:lnTo>
                  <a:lnTo>
                    <a:pt x="174016" y="67934"/>
                  </a:lnTo>
                  <a:lnTo>
                    <a:pt x="216233" y="120695"/>
                  </a:lnTo>
                  <a:lnTo>
                    <a:pt x="243540" y="178010"/>
                  </a:lnTo>
                  <a:lnTo>
                    <a:pt x="257592" y="239832"/>
                  </a:lnTo>
                  <a:lnTo>
                    <a:pt x="264868" y="294989"/>
                  </a:lnTo>
                  <a:lnTo>
                    <a:pt x="259069" y="354974"/>
                  </a:lnTo>
                  <a:lnTo>
                    <a:pt x="255831" y="403615"/>
                  </a:lnTo>
                  <a:lnTo>
                    <a:pt x="241730" y="462565"/>
                  </a:lnTo>
                  <a:lnTo>
                    <a:pt x="220278" y="502045"/>
                  </a:lnTo>
                  <a:lnTo>
                    <a:pt x="187177" y="541236"/>
                  </a:lnTo>
                  <a:lnTo>
                    <a:pt x="154071" y="564219"/>
                  </a:lnTo>
                  <a:lnTo>
                    <a:pt x="131222" y="569348"/>
                  </a:lnTo>
                  <a:lnTo>
                    <a:pt x="120215" y="569078"/>
                  </a:lnTo>
                  <a:lnTo>
                    <a:pt x="101747" y="562540"/>
                  </a:lnTo>
                  <a:lnTo>
                    <a:pt x="93547" y="557521"/>
                  </a:lnTo>
                  <a:lnTo>
                    <a:pt x="81316" y="542585"/>
                  </a:lnTo>
                  <a:lnTo>
                    <a:pt x="73150" y="523079"/>
                  </a:lnTo>
                  <a:lnTo>
                    <a:pt x="69722" y="486959"/>
                  </a:lnTo>
                  <a:lnTo>
                    <a:pt x="73067" y="464431"/>
                  </a:lnTo>
                  <a:lnTo>
                    <a:pt x="81572" y="445839"/>
                  </a:lnTo>
                  <a:lnTo>
                    <a:pt x="87116" y="437606"/>
                  </a:lnTo>
                  <a:lnTo>
                    <a:pt x="102634" y="425339"/>
                  </a:lnTo>
                  <a:lnTo>
                    <a:pt x="111685" y="420430"/>
                  </a:lnTo>
                  <a:lnTo>
                    <a:pt x="134220" y="418095"/>
                  </a:lnTo>
                  <a:lnTo>
                    <a:pt x="193327" y="429144"/>
                  </a:lnTo>
                  <a:lnTo>
                    <a:pt x="243248" y="445511"/>
                  </a:lnTo>
                  <a:lnTo>
                    <a:pt x="299104" y="469323"/>
                  </a:lnTo>
                  <a:lnTo>
                    <a:pt x="35088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92001" y="4200870"/>
              <a:ext cx="107410" cy="273740"/>
            </a:xfrm>
            <a:custGeom>
              <a:avLst/>
              <a:gdLst/>
              <a:ahLst/>
              <a:cxnLst/>
              <a:rect l="0" t="0" r="0" b="0"/>
              <a:pathLst>
                <a:path w="107410" h="273740">
                  <a:moveTo>
                    <a:pt x="82444" y="0"/>
                  </a:moveTo>
                  <a:lnTo>
                    <a:pt x="72869" y="24047"/>
                  </a:lnTo>
                  <a:lnTo>
                    <a:pt x="29447" y="85122"/>
                  </a:lnTo>
                  <a:lnTo>
                    <a:pt x="7245" y="126518"/>
                  </a:lnTo>
                  <a:lnTo>
                    <a:pt x="0" y="176896"/>
                  </a:lnTo>
                  <a:lnTo>
                    <a:pt x="1688" y="228789"/>
                  </a:lnTo>
                  <a:lnTo>
                    <a:pt x="7948" y="250253"/>
                  </a:lnTo>
                  <a:lnTo>
                    <a:pt x="18529" y="267591"/>
                  </a:lnTo>
                  <a:lnTo>
                    <a:pt x="25796" y="271981"/>
                  </a:lnTo>
                  <a:lnTo>
                    <a:pt x="43229" y="273739"/>
                  </a:lnTo>
                  <a:lnTo>
                    <a:pt x="72775" y="262562"/>
                  </a:lnTo>
                  <a:lnTo>
                    <a:pt x="87115" y="247715"/>
                  </a:lnTo>
                  <a:lnTo>
                    <a:pt x="101766" y="216507"/>
                  </a:lnTo>
                  <a:lnTo>
                    <a:pt x="107409" y="192152"/>
                  </a:lnTo>
                  <a:lnTo>
                    <a:pt x="106018" y="169629"/>
                  </a:lnTo>
                  <a:lnTo>
                    <a:pt x="101670" y="161049"/>
                  </a:lnTo>
                  <a:lnTo>
                    <a:pt x="87479" y="148396"/>
                  </a:lnTo>
                  <a:lnTo>
                    <a:pt x="79951" y="146894"/>
                  </a:lnTo>
                  <a:lnTo>
                    <a:pt x="72593" y="148232"/>
                  </a:lnTo>
                  <a:lnTo>
                    <a:pt x="4033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90217" y="4532193"/>
              <a:ext cx="221100" cy="20462"/>
            </a:xfrm>
            <a:custGeom>
              <a:avLst/>
              <a:gdLst/>
              <a:ahLst/>
              <a:cxnLst/>
              <a:rect l="0" t="0" r="0" b="0"/>
              <a:pathLst>
                <a:path w="221100" h="20462">
                  <a:moveTo>
                    <a:pt x="221099" y="5589"/>
                  </a:moveTo>
                  <a:lnTo>
                    <a:pt x="204331" y="0"/>
                  </a:lnTo>
                  <a:lnTo>
                    <a:pt x="186740" y="375"/>
                  </a:lnTo>
                  <a:lnTo>
                    <a:pt x="167224" y="2102"/>
                  </a:lnTo>
                  <a:lnTo>
                    <a:pt x="136506" y="6"/>
                  </a:lnTo>
                  <a:lnTo>
                    <a:pt x="73668" y="20461"/>
                  </a:lnTo>
                  <a:lnTo>
                    <a:pt x="31579" y="142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40843" y="4595145"/>
              <a:ext cx="135706" cy="290217"/>
            </a:xfrm>
            <a:custGeom>
              <a:avLst/>
              <a:gdLst/>
              <a:ahLst/>
              <a:cxnLst/>
              <a:rect l="0" t="0" r="0" b="0"/>
              <a:pathLst>
                <a:path w="135706" h="290217">
                  <a:moveTo>
                    <a:pt x="128359" y="79508"/>
                  </a:moveTo>
                  <a:lnTo>
                    <a:pt x="99050" y="114405"/>
                  </a:lnTo>
                  <a:lnTo>
                    <a:pt x="68145" y="172505"/>
                  </a:lnTo>
                  <a:lnTo>
                    <a:pt x="60653" y="196879"/>
                  </a:lnTo>
                  <a:lnTo>
                    <a:pt x="57605" y="241146"/>
                  </a:lnTo>
                  <a:lnTo>
                    <a:pt x="61038" y="265991"/>
                  </a:lnTo>
                  <a:lnTo>
                    <a:pt x="65931" y="275190"/>
                  </a:lnTo>
                  <a:lnTo>
                    <a:pt x="80726" y="288530"/>
                  </a:lnTo>
                  <a:lnTo>
                    <a:pt x="89585" y="290216"/>
                  </a:lnTo>
                  <a:lnTo>
                    <a:pt x="108786" y="285850"/>
                  </a:lnTo>
                  <a:lnTo>
                    <a:pt x="116480" y="280240"/>
                  </a:lnTo>
                  <a:lnTo>
                    <a:pt x="128149" y="264648"/>
                  </a:lnTo>
                  <a:lnTo>
                    <a:pt x="135705" y="230550"/>
                  </a:lnTo>
                  <a:lnTo>
                    <a:pt x="132355" y="190811"/>
                  </a:lnTo>
                  <a:lnTo>
                    <a:pt x="118365" y="154991"/>
                  </a:lnTo>
                  <a:lnTo>
                    <a:pt x="102860" y="139182"/>
                  </a:lnTo>
                  <a:lnTo>
                    <a:pt x="46860" y="100257"/>
                  </a:lnTo>
                  <a:lnTo>
                    <a:pt x="16594" y="66839"/>
                  </a:lnTo>
                  <a:lnTo>
                    <a:pt x="747" y="36759"/>
                  </a:lnTo>
                  <a:lnTo>
                    <a:pt x="0" y="27612"/>
                  </a:lnTo>
                  <a:lnTo>
                    <a:pt x="5410" y="11209"/>
                  </a:lnTo>
                  <a:lnTo>
                    <a:pt x="12468" y="5900"/>
                  </a:lnTo>
                  <a:lnTo>
                    <a:pt x="32788" y="0"/>
                  </a:lnTo>
                  <a:lnTo>
                    <a:pt x="54297" y="3616"/>
                  </a:lnTo>
                  <a:lnTo>
                    <a:pt x="72046" y="11853"/>
                  </a:lnTo>
                  <a:lnTo>
                    <a:pt x="86245" y="26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58715" y="4493545"/>
              <a:ext cx="580879" cy="202165"/>
            </a:xfrm>
            <a:custGeom>
              <a:avLst/>
              <a:gdLst/>
              <a:ahLst/>
              <a:cxnLst/>
              <a:rect l="0" t="0" r="0" b="0"/>
              <a:pathLst>
                <a:path w="580879" h="202165">
                  <a:moveTo>
                    <a:pt x="0" y="149522"/>
                  </a:moveTo>
                  <a:lnTo>
                    <a:pt x="0" y="127165"/>
                  </a:lnTo>
                  <a:lnTo>
                    <a:pt x="3509" y="121750"/>
                  </a:lnTo>
                  <a:lnTo>
                    <a:pt x="9359" y="119309"/>
                  </a:lnTo>
                  <a:lnTo>
                    <a:pt x="37478" y="121463"/>
                  </a:lnTo>
                  <a:lnTo>
                    <a:pt x="61110" y="124183"/>
                  </a:lnTo>
                  <a:lnTo>
                    <a:pt x="121131" y="118990"/>
                  </a:lnTo>
                  <a:lnTo>
                    <a:pt x="181418" y="109742"/>
                  </a:lnTo>
                  <a:lnTo>
                    <a:pt x="242259" y="101650"/>
                  </a:lnTo>
                  <a:lnTo>
                    <a:pt x="295511" y="105924"/>
                  </a:lnTo>
                  <a:lnTo>
                    <a:pt x="351090" y="107115"/>
                  </a:lnTo>
                  <a:lnTo>
                    <a:pt x="405960" y="101285"/>
                  </a:lnTo>
                  <a:lnTo>
                    <a:pt x="468230" y="106371"/>
                  </a:lnTo>
                  <a:lnTo>
                    <a:pt x="525694" y="112485"/>
                  </a:lnTo>
                  <a:lnTo>
                    <a:pt x="547157" y="110834"/>
                  </a:lnTo>
                  <a:lnTo>
                    <a:pt x="568394" y="114000"/>
                  </a:lnTo>
                  <a:lnTo>
                    <a:pt x="573122" y="111803"/>
                  </a:lnTo>
                  <a:lnTo>
                    <a:pt x="573933" y="106828"/>
                  </a:lnTo>
                  <a:lnTo>
                    <a:pt x="568597" y="93113"/>
                  </a:lnTo>
                  <a:lnTo>
                    <a:pt x="551268" y="72237"/>
                  </a:lnTo>
                  <a:lnTo>
                    <a:pt x="494247" y="30192"/>
                  </a:lnTo>
                  <a:lnTo>
                    <a:pt x="442119" y="693"/>
                  </a:lnTo>
                  <a:lnTo>
                    <a:pt x="438635" y="0"/>
                  </a:lnTo>
                  <a:lnTo>
                    <a:pt x="439822" y="1877"/>
                  </a:lnTo>
                  <a:lnTo>
                    <a:pt x="477618" y="31491"/>
                  </a:lnTo>
                  <a:lnTo>
                    <a:pt x="503385" y="46700"/>
                  </a:lnTo>
                  <a:lnTo>
                    <a:pt x="528956" y="62904"/>
                  </a:lnTo>
                  <a:lnTo>
                    <a:pt x="555641" y="78234"/>
                  </a:lnTo>
                  <a:lnTo>
                    <a:pt x="569825" y="92102"/>
                  </a:lnTo>
                  <a:lnTo>
                    <a:pt x="580029" y="109964"/>
                  </a:lnTo>
                  <a:lnTo>
                    <a:pt x="580878" y="118471"/>
                  </a:lnTo>
                  <a:lnTo>
                    <a:pt x="575583" y="134162"/>
                  </a:lnTo>
                  <a:lnTo>
                    <a:pt x="524057" y="193678"/>
                  </a:lnTo>
                  <a:lnTo>
                    <a:pt x="515896" y="202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32538" y="4398160"/>
              <a:ext cx="301587" cy="463196"/>
            </a:xfrm>
            <a:custGeom>
              <a:avLst/>
              <a:gdLst/>
              <a:ahLst/>
              <a:cxnLst/>
              <a:rect l="0" t="0" r="0" b="0"/>
              <a:pathLst>
                <a:path w="301587" h="463196">
                  <a:moveTo>
                    <a:pt x="63171" y="23809"/>
                  </a:moveTo>
                  <a:lnTo>
                    <a:pt x="68761" y="7041"/>
                  </a:lnTo>
                  <a:lnTo>
                    <a:pt x="68068" y="5611"/>
                  </a:lnTo>
                  <a:lnTo>
                    <a:pt x="43958" y="31897"/>
                  </a:lnTo>
                  <a:lnTo>
                    <a:pt x="25624" y="67520"/>
                  </a:lnTo>
                  <a:lnTo>
                    <a:pt x="16691" y="90962"/>
                  </a:lnTo>
                  <a:lnTo>
                    <a:pt x="30096" y="52971"/>
                  </a:lnTo>
                  <a:lnTo>
                    <a:pt x="41062" y="33260"/>
                  </a:lnTo>
                  <a:lnTo>
                    <a:pt x="56854" y="19040"/>
                  </a:lnTo>
                  <a:lnTo>
                    <a:pt x="95589" y="380"/>
                  </a:lnTo>
                  <a:lnTo>
                    <a:pt x="105840" y="0"/>
                  </a:lnTo>
                  <a:lnTo>
                    <a:pt x="126589" y="5818"/>
                  </a:lnTo>
                  <a:lnTo>
                    <a:pt x="152412" y="22248"/>
                  </a:lnTo>
                  <a:lnTo>
                    <a:pt x="164445" y="38323"/>
                  </a:lnTo>
                  <a:lnTo>
                    <a:pt x="172522" y="58335"/>
                  </a:lnTo>
                  <a:lnTo>
                    <a:pt x="175900" y="94740"/>
                  </a:lnTo>
                  <a:lnTo>
                    <a:pt x="168842" y="128273"/>
                  </a:lnTo>
                  <a:lnTo>
                    <a:pt x="158489" y="149786"/>
                  </a:lnTo>
                  <a:lnTo>
                    <a:pt x="139850" y="167926"/>
                  </a:lnTo>
                  <a:lnTo>
                    <a:pt x="95346" y="193046"/>
                  </a:lnTo>
                  <a:lnTo>
                    <a:pt x="90470" y="193956"/>
                  </a:lnTo>
                  <a:lnTo>
                    <a:pt x="89559" y="192222"/>
                  </a:lnTo>
                  <a:lnTo>
                    <a:pt x="91292" y="188727"/>
                  </a:lnTo>
                  <a:lnTo>
                    <a:pt x="116087" y="178218"/>
                  </a:lnTo>
                  <a:lnTo>
                    <a:pt x="136992" y="177443"/>
                  </a:lnTo>
                  <a:lnTo>
                    <a:pt x="157982" y="182168"/>
                  </a:lnTo>
                  <a:lnTo>
                    <a:pt x="219934" y="210250"/>
                  </a:lnTo>
                  <a:lnTo>
                    <a:pt x="259088" y="241917"/>
                  </a:lnTo>
                  <a:lnTo>
                    <a:pt x="292698" y="298211"/>
                  </a:lnTo>
                  <a:lnTo>
                    <a:pt x="301586" y="340510"/>
                  </a:lnTo>
                  <a:lnTo>
                    <a:pt x="293040" y="384498"/>
                  </a:lnTo>
                  <a:lnTo>
                    <a:pt x="275690" y="415989"/>
                  </a:lnTo>
                  <a:lnTo>
                    <a:pt x="255731" y="440137"/>
                  </a:lnTo>
                  <a:lnTo>
                    <a:pt x="229410" y="456521"/>
                  </a:lnTo>
                  <a:lnTo>
                    <a:pt x="193796" y="463195"/>
                  </a:lnTo>
                  <a:lnTo>
                    <a:pt x="170360" y="458517"/>
                  </a:lnTo>
                  <a:lnTo>
                    <a:pt x="114895" y="431094"/>
                  </a:lnTo>
                  <a:lnTo>
                    <a:pt x="62297" y="407854"/>
                  </a:lnTo>
                  <a:lnTo>
                    <a:pt x="0" y="371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58540" y="115813"/>
            <a:ext cx="1119263" cy="1113058"/>
            <a:chOff x="758540" y="115813"/>
            <a:chExt cx="1119263" cy="1113058"/>
          </a:xfrm>
        </p:grpSpPr>
        <p:sp>
          <p:nvSpPr>
            <p:cNvPr id="2" name="Freeform 1"/>
            <p:cNvSpPr/>
            <p:nvPr/>
          </p:nvSpPr>
          <p:spPr>
            <a:xfrm>
              <a:off x="758540" y="326383"/>
              <a:ext cx="375532" cy="902488"/>
            </a:xfrm>
            <a:custGeom>
              <a:avLst/>
              <a:gdLst/>
              <a:ahLst/>
              <a:cxnLst/>
              <a:rect l="0" t="0" r="0" b="0"/>
              <a:pathLst>
                <a:path w="375532" h="902488">
                  <a:moveTo>
                    <a:pt x="262724" y="0"/>
                  </a:moveTo>
                  <a:lnTo>
                    <a:pt x="245956" y="5589"/>
                  </a:lnTo>
                  <a:lnTo>
                    <a:pt x="231485" y="17692"/>
                  </a:lnTo>
                  <a:lnTo>
                    <a:pt x="176436" y="81171"/>
                  </a:lnTo>
                  <a:lnTo>
                    <a:pt x="137035" y="141682"/>
                  </a:lnTo>
                  <a:lnTo>
                    <a:pt x="97445" y="200464"/>
                  </a:lnTo>
                  <a:lnTo>
                    <a:pt x="75268" y="259006"/>
                  </a:lnTo>
                  <a:lnTo>
                    <a:pt x="55233" y="317728"/>
                  </a:lnTo>
                  <a:lnTo>
                    <a:pt x="35908" y="376406"/>
                  </a:lnTo>
                  <a:lnTo>
                    <a:pt x="20825" y="428725"/>
                  </a:lnTo>
                  <a:lnTo>
                    <a:pt x="12170" y="478790"/>
                  </a:lnTo>
                  <a:lnTo>
                    <a:pt x="5082" y="531028"/>
                  </a:lnTo>
                  <a:lnTo>
                    <a:pt x="1162" y="579781"/>
                  </a:lnTo>
                  <a:lnTo>
                    <a:pt x="0" y="635041"/>
                  </a:lnTo>
                  <a:lnTo>
                    <a:pt x="5245" y="695868"/>
                  </a:lnTo>
                  <a:lnTo>
                    <a:pt x="14209" y="758344"/>
                  </a:lnTo>
                  <a:lnTo>
                    <a:pt x="24273" y="810131"/>
                  </a:lnTo>
                  <a:lnTo>
                    <a:pt x="45843" y="849522"/>
                  </a:lnTo>
                  <a:lnTo>
                    <a:pt x="74460" y="877831"/>
                  </a:lnTo>
                  <a:lnTo>
                    <a:pt x="110756" y="895447"/>
                  </a:lnTo>
                  <a:lnTo>
                    <a:pt x="156735" y="902487"/>
                  </a:lnTo>
                  <a:lnTo>
                    <a:pt x="196225" y="898983"/>
                  </a:lnTo>
                  <a:lnTo>
                    <a:pt x="235741" y="884947"/>
                  </a:lnTo>
                  <a:lnTo>
                    <a:pt x="293529" y="840966"/>
                  </a:lnTo>
                  <a:lnTo>
                    <a:pt x="322544" y="807186"/>
                  </a:lnTo>
                  <a:lnTo>
                    <a:pt x="353309" y="753849"/>
                  </a:lnTo>
                  <a:lnTo>
                    <a:pt x="372341" y="698253"/>
                  </a:lnTo>
                  <a:lnTo>
                    <a:pt x="375531" y="656236"/>
                  </a:lnTo>
                  <a:lnTo>
                    <a:pt x="368418" y="615320"/>
                  </a:lnTo>
                  <a:lnTo>
                    <a:pt x="352012" y="581620"/>
                  </a:lnTo>
                  <a:lnTo>
                    <a:pt x="339062" y="564214"/>
                  </a:lnTo>
                  <a:lnTo>
                    <a:pt x="316149" y="551799"/>
                  </a:lnTo>
                  <a:lnTo>
                    <a:pt x="273484" y="541352"/>
                  </a:lnTo>
                  <a:lnTo>
                    <a:pt x="245279" y="541248"/>
                  </a:lnTo>
                  <a:lnTo>
                    <a:pt x="204263" y="554343"/>
                  </a:lnTo>
                  <a:lnTo>
                    <a:pt x="158369" y="582849"/>
                  </a:lnTo>
                  <a:lnTo>
                    <a:pt x="97469" y="636331"/>
                  </a:lnTo>
                  <a:lnTo>
                    <a:pt x="73211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62504" y="115813"/>
              <a:ext cx="330826" cy="325016"/>
            </a:xfrm>
            <a:custGeom>
              <a:avLst/>
              <a:gdLst/>
              <a:ahLst/>
              <a:cxnLst/>
              <a:rect l="0" t="0" r="0" b="0"/>
              <a:pathLst>
                <a:path w="330826" h="325016">
                  <a:moveTo>
                    <a:pt x="122014" y="0"/>
                  </a:moveTo>
                  <a:lnTo>
                    <a:pt x="101770" y="43963"/>
                  </a:lnTo>
                  <a:lnTo>
                    <a:pt x="74688" y="76188"/>
                  </a:lnTo>
                  <a:lnTo>
                    <a:pt x="14228" y="123163"/>
                  </a:lnTo>
                  <a:lnTo>
                    <a:pt x="4533" y="127732"/>
                  </a:lnTo>
                  <a:lnTo>
                    <a:pt x="410" y="128438"/>
                  </a:lnTo>
                  <a:lnTo>
                    <a:pt x="0" y="126570"/>
                  </a:lnTo>
                  <a:lnTo>
                    <a:pt x="16154" y="106760"/>
                  </a:lnTo>
                  <a:lnTo>
                    <a:pt x="70245" y="66502"/>
                  </a:lnTo>
                  <a:lnTo>
                    <a:pt x="133582" y="43015"/>
                  </a:lnTo>
                  <a:lnTo>
                    <a:pt x="147273" y="39205"/>
                  </a:lnTo>
                  <a:lnTo>
                    <a:pt x="158741" y="39005"/>
                  </a:lnTo>
                  <a:lnTo>
                    <a:pt x="177721" y="45022"/>
                  </a:lnTo>
                  <a:lnTo>
                    <a:pt x="201561" y="61563"/>
                  </a:lnTo>
                  <a:lnTo>
                    <a:pt x="210010" y="80784"/>
                  </a:lnTo>
                  <a:lnTo>
                    <a:pt x="212596" y="103754"/>
                  </a:lnTo>
                  <a:lnTo>
                    <a:pt x="209846" y="125662"/>
                  </a:lnTo>
                  <a:lnTo>
                    <a:pt x="198485" y="143977"/>
                  </a:lnTo>
                  <a:lnTo>
                    <a:pt x="181737" y="158746"/>
                  </a:lnTo>
                  <a:lnTo>
                    <a:pt x="159597" y="171298"/>
                  </a:lnTo>
                  <a:lnTo>
                    <a:pt x="161107" y="171521"/>
                  </a:lnTo>
                  <a:lnTo>
                    <a:pt x="194337" y="169061"/>
                  </a:lnTo>
                  <a:lnTo>
                    <a:pt x="252027" y="178151"/>
                  </a:lnTo>
                  <a:lnTo>
                    <a:pt x="276893" y="188753"/>
                  </a:lnTo>
                  <a:lnTo>
                    <a:pt x="305034" y="213464"/>
                  </a:lnTo>
                  <a:lnTo>
                    <a:pt x="328190" y="248602"/>
                  </a:lnTo>
                  <a:lnTo>
                    <a:pt x="330825" y="261661"/>
                  </a:lnTo>
                  <a:lnTo>
                    <a:pt x="327512" y="288649"/>
                  </a:lnTo>
                  <a:lnTo>
                    <a:pt x="322184" y="298888"/>
                  </a:lnTo>
                  <a:lnTo>
                    <a:pt x="306904" y="313383"/>
                  </a:lnTo>
                  <a:lnTo>
                    <a:pt x="285296" y="317486"/>
                  </a:lnTo>
                  <a:lnTo>
                    <a:pt x="249942" y="319458"/>
                  </a:lnTo>
                  <a:lnTo>
                    <a:pt x="200966" y="325015"/>
                  </a:lnTo>
                  <a:lnTo>
                    <a:pt x="148571" y="317708"/>
                  </a:lnTo>
                  <a:lnTo>
                    <a:pt x="11148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79233" y="526424"/>
              <a:ext cx="452726" cy="105286"/>
            </a:xfrm>
            <a:custGeom>
              <a:avLst/>
              <a:gdLst/>
              <a:ahLst/>
              <a:cxnLst/>
              <a:rect l="0" t="0" r="0" b="0"/>
              <a:pathLst>
                <a:path w="452726" h="105286">
                  <a:moveTo>
                    <a:pt x="452725" y="0"/>
                  </a:moveTo>
                  <a:lnTo>
                    <a:pt x="441547" y="16768"/>
                  </a:lnTo>
                  <a:lnTo>
                    <a:pt x="433574" y="21707"/>
                  </a:lnTo>
                  <a:lnTo>
                    <a:pt x="379508" y="35874"/>
                  </a:lnTo>
                  <a:lnTo>
                    <a:pt x="321366" y="49287"/>
                  </a:lnTo>
                  <a:lnTo>
                    <a:pt x="260488" y="60082"/>
                  </a:lnTo>
                  <a:lnTo>
                    <a:pt x="209763" y="62256"/>
                  </a:lnTo>
                  <a:lnTo>
                    <a:pt x="151399" y="68580"/>
                  </a:lnTo>
                  <a:lnTo>
                    <a:pt x="92773" y="67793"/>
                  </a:lnTo>
                  <a:lnTo>
                    <a:pt x="36032" y="8719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16587" y="717652"/>
              <a:ext cx="361216" cy="341665"/>
            </a:xfrm>
            <a:custGeom>
              <a:avLst/>
              <a:gdLst/>
              <a:ahLst/>
              <a:cxnLst/>
              <a:rect l="0" t="0" r="0" b="0"/>
              <a:pathLst>
                <a:path w="361216" h="341665">
                  <a:moveTo>
                    <a:pt x="241672" y="19342"/>
                  </a:moveTo>
                  <a:lnTo>
                    <a:pt x="230493" y="8164"/>
                  </a:lnTo>
                  <a:lnTo>
                    <a:pt x="223691" y="6041"/>
                  </a:lnTo>
                  <a:lnTo>
                    <a:pt x="171930" y="2628"/>
                  </a:lnTo>
                  <a:lnTo>
                    <a:pt x="110999" y="5209"/>
                  </a:lnTo>
                  <a:lnTo>
                    <a:pt x="52690" y="0"/>
                  </a:lnTo>
                  <a:lnTo>
                    <a:pt x="26658" y="1387"/>
                  </a:lnTo>
                  <a:lnTo>
                    <a:pt x="7290" y="9802"/>
                  </a:lnTo>
                  <a:lnTo>
                    <a:pt x="2359" y="17662"/>
                  </a:lnTo>
                  <a:lnTo>
                    <a:pt x="0" y="38872"/>
                  </a:lnTo>
                  <a:lnTo>
                    <a:pt x="11033" y="95960"/>
                  </a:lnTo>
                  <a:lnTo>
                    <a:pt x="27722" y="155211"/>
                  </a:lnTo>
                  <a:lnTo>
                    <a:pt x="34669" y="176824"/>
                  </a:lnTo>
                  <a:lnTo>
                    <a:pt x="39329" y="180482"/>
                  </a:lnTo>
                  <a:lnTo>
                    <a:pt x="44775" y="179412"/>
                  </a:lnTo>
                  <a:lnTo>
                    <a:pt x="106310" y="132489"/>
                  </a:lnTo>
                  <a:lnTo>
                    <a:pt x="138004" y="120068"/>
                  </a:lnTo>
                  <a:lnTo>
                    <a:pt x="175340" y="117037"/>
                  </a:lnTo>
                  <a:lnTo>
                    <a:pt x="198153" y="120474"/>
                  </a:lnTo>
                  <a:lnTo>
                    <a:pt x="216871" y="129021"/>
                  </a:lnTo>
                  <a:lnTo>
                    <a:pt x="246802" y="143867"/>
                  </a:lnTo>
                  <a:lnTo>
                    <a:pt x="270858" y="154235"/>
                  </a:lnTo>
                  <a:lnTo>
                    <a:pt x="333878" y="202370"/>
                  </a:lnTo>
                  <a:lnTo>
                    <a:pt x="355595" y="241240"/>
                  </a:lnTo>
                  <a:lnTo>
                    <a:pt x="359734" y="251502"/>
                  </a:lnTo>
                  <a:lnTo>
                    <a:pt x="361215" y="272263"/>
                  </a:lnTo>
                  <a:lnTo>
                    <a:pt x="359971" y="282713"/>
                  </a:lnTo>
                  <a:lnTo>
                    <a:pt x="349231" y="300562"/>
                  </a:lnTo>
                  <a:lnTo>
                    <a:pt x="313741" y="331085"/>
                  </a:lnTo>
                  <a:lnTo>
                    <a:pt x="290470" y="339219"/>
                  </a:lnTo>
                  <a:lnTo>
                    <a:pt x="264530" y="341664"/>
                  </a:lnTo>
                  <a:lnTo>
                    <a:pt x="223618" y="335294"/>
                  </a:lnTo>
                  <a:lnTo>
                    <a:pt x="174111" y="319012"/>
                  </a:lnTo>
                  <a:lnTo>
                    <a:pt x="146915" y="314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360993" y="210569"/>
            <a:ext cx="5062013" cy="771373"/>
            <a:chOff x="4360993" y="210569"/>
            <a:chExt cx="5062013" cy="771373"/>
          </a:xfrm>
        </p:grpSpPr>
        <p:sp>
          <p:nvSpPr>
            <p:cNvPr id="7" name="Freeform 6"/>
            <p:cNvSpPr/>
            <p:nvPr/>
          </p:nvSpPr>
          <p:spPr>
            <a:xfrm>
              <a:off x="4360993" y="221098"/>
              <a:ext cx="18860" cy="747524"/>
            </a:xfrm>
            <a:custGeom>
              <a:avLst/>
              <a:gdLst/>
              <a:ahLst/>
              <a:cxnLst/>
              <a:rect l="0" t="0" r="0" b="0"/>
              <a:pathLst>
                <a:path w="18860" h="747524">
                  <a:moveTo>
                    <a:pt x="8333" y="0"/>
                  </a:moveTo>
                  <a:lnTo>
                    <a:pt x="0" y="48931"/>
                  </a:lnTo>
                  <a:lnTo>
                    <a:pt x="1575" y="103015"/>
                  </a:lnTo>
                  <a:lnTo>
                    <a:pt x="5330" y="147560"/>
                  </a:lnTo>
                  <a:lnTo>
                    <a:pt x="6998" y="194654"/>
                  </a:lnTo>
                  <a:lnTo>
                    <a:pt x="7740" y="246000"/>
                  </a:lnTo>
                  <a:lnTo>
                    <a:pt x="9239" y="295337"/>
                  </a:lnTo>
                  <a:lnTo>
                    <a:pt x="15491" y="349420"/>
                  </a:lnTo>
                  <a:lnTo>
                    <a:pt x="18196" y="412735"/>
                  </a:lnTo>
                  <a:lnTo>
                    <a:pt x="18730" y="475632"/>
                  </a:lnTo>
                  <a:lnTo>
                    <a:pt x="18823" y="524503"/>
                  </a:lnTo>
                  <a:lnTo>
                    <a:pt x="18850" y="587207"/>
                  </a:lnTo>
                  <a:lnTo>
                    <a:pt x="18859" y="646470"/>
                  </a:lnTo>
                  <a:lnTo>
                    <a:pt x="13271" y="701074"/>
                  </a:lnTo>
                  <a:lnTo>
                    <a:pt x="8333" y="7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22010" y="210569"/>
              <a:ext cx="41465" cy="673825"/>
            </a:xfrm>
            <a:custGeom>
              <a:avLst/>
              <a:gdLst/>
              <a:ahLst/>
              <a:cxnLst/>
              <a:rect l="0" t="0" r="0" b="0"/>
              <a:pathLst>
                <a:path w="41465" h="673825">
                  <a:moveTo>
                    <a:pt x="31586" y="0"/>
                  </a:moveTo>
                  <a:lnTo>
                    <a:pt x="39919" y="37478"/>
                  </a:lnTo>
                  <a:lnTo>
                    <a:pt x="41464" y="84805"/>
                  </a:lnTo>
                  <a:lnTo>
                    <a:pt x="40655" y="127768"/>
                  </a:lnTo>
                  <a:lnTo>
                    <a:pt x="36396" y="174159"/>
                  </a:lnTo>
                  <a:lnTo>
                    <a:pt x="33724" y="222074"/>
                  </a:lnTo>
                  <a:lnTo>
                    <a:pt x="32536" y="267156"/>
                  </a:lnTo>
                  <a:lnTo>
                    <a:pt x="30697" y="318843"/>
                  </a:lnTo>
                  <a:lnTo>
                    <a:pt x="20188" y="375111"/>
                  </a:lnTo>
                  <a:lnTo>
                    <a:pt x="10271" y="421930"/>
                  </a:lnTo>
                  <a:lnTo>
                    <a:pt x="4565" y="464775"/>
                  </a:lnTo>
                  <a:lnTo>
                    <a:pt x="2029" y="511114"/>
                  </a:lnTo>
                  <a:lnTo>
                    <a:pt x="601" y="572061"/>
                  </a:lnTo>
                  <a:lnTo>
                    <a:pt x="119" y="634312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43026" y="568538"/>
              <a:ext cx="178985" cy="25096"/>
            </a:xfrm>
            <a:custGeom>
              <a:avLst/>
              <a:gdLst/>
              <a:ahLst/>
              <a:cxnLst/>
              <a:rect l="0" t="0" r="0" b="0"/>
              <a:pathLst>
                <a:path w="178985" h="25096">
                  <a:moveTo>
                    <a:pt x="178984" y="0"/>
                  </a:moveTo>
                  <a:lnTo>
                    <a:pt x="167806" y="11179"/>
                  </a:lnTo>
                  <a:lnTo>
                    <a:pt x="159834" y="13302"/>
                  </a:lnTo>
                  <a:lnTo>
                    <a:pt x="105767" y="16714"/>
                  </a:lnTo>
                  <a:lnTo>
                    <a:pt x="48795" y="25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61590" y="641607"/>
              <a:ext cx="292090" cy="251903"/>
            </a:xfrm>
            <a:custGeom>
              <a:avLst/>
              <a:gdLst/>
              <a:ahLst/>
              <a:cxnLst/>
              <a:rect l="0" t="0" r="0" b="0"/>
              <a:pathLst>
                <a:path w="292090" h="251903">
                  <a:moveTo>
                    <a:pt x="165746" y="74330"/>
                  </a:moveTo>
                  <a:lnTo>
                    <a:pt x="156171" y="43048"/>
                  </a:lnTo>
                  <a:lnTo>
                    <a:pt x="138213" y="19308"/>
                  </a:lnTo>
                  <a:lnTo>
                    <a:pt x="120754" y="4642"/>
                  </a:lnTo>
                  <a:lnTo>
                    <a:pt x="111185" y="966"/>
                  </a:lnTo>
                  <a:lnTo>
                    <a:pt x="91194" y="0"/>
                  </a:lnTo>
                  <a:lnTo>
                    <a:pt x="73731" y="6589"/>
                  </a:lnTo>
                  <a:lnTo>
                    <a:pt x="43455" y="29884"/>
                  </a:lnTo>
                  <a:lnTo>
                    <a:pt x="16115" y="65421"/>
                  </a:lnTo>
                  <a:lnTo>
                    <a:pt x="6437" y="85578"/>
                  </a:lnTo>
                  <a:lnTo>
                    <a:pt x="0" y="133425"/>
                  </a:lnTo>
                  <a:lnTo>
                    <a:pt x="6231" y="187259"/>
                  </a:lnTo>
                  <a:lnTo>
                    <a:pt x="21847" y="231688"/>
                  </a:lnTo>
                  <a:lnTo>
                    <a:pt x="27699" y="242406"/>
                  </a:lnTo>
                  <a:lnTo>
                    <a:pt x="36280" y="248382"/>
                  </a:lnTo>
                  <a:lnTo>
                    <a:pt x="58293" y="251902"/>
                  </a:lnTo>
                  <a:lnTo>
                    <a:pt x="77435" y="246448"/>
                  </a:lnTo>
                  <a:lnTo>
                    <a:pt x="116076" y="217316"/>
                  </a:lnTo>
                  <a:lnTo>
                    <a:pt x="130412" y="203780"/>
                  </a:lnTo>
                  <a:lnTo>
                    <a:pt x="146049" y="171827"/>
                  </a:lnTo>
                  <a:lnTo>
                    <a:pt x="158090" y="132724"/>
                  </a:lnTo>
                  <a:lnTo>
                    <a:pt x="161812" y="129637"/>
                  </a:lnTo>
                  <a:lnTo>
                    <a:pt x="165463" y="133428"/>
                  </a:lnTo>
                  <a:lnTo>
                    <a:pt x="189898" y="187591"/>
                  </a:lnTo>
                  <a:lnTo>
                    <a:pt x="215491" y="217716"/>
                  </a:lnTo>
                  <a:lnTo>
                    <a:pt x="241707" y="233538"/>
                  </a:lnTo>
                  <a:lnTo>
                    <a:pt x="261508" y="235556"/>
                  </a:lnTo>
                  <a:lnTo>
                    <a:pt x="292089" y="232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06321" y="347440"/>
              <a:ext cx="18905" cy="600125"/>
            </a:xfrm>
            <a:custGeom>
              <a:avLst/>
              <a:gdLst/>
              <a:ahLst/>
              <a:cxnLst/>
              <a:rect l="0" t="0" r="0" b="0"/>
              <a:pathLst>
                <a:path w="18905" h="600125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67352"/>
                  </a:lnTo>
                  <a:lnTo>
                    <a:pt x="0" y="215149"/>
                  </a:lnTo>
                  <a:lnTo>
                    <a:pt x="5589" y="265739"/>
                  </a:lnTo>
                  <a:lnTo>
                    <a:pt x="9065" y="314134"/>
                  </a:lnTo>
                  <a:lnTo>
                    <a:pt x="10095" y="376696"/>
                  </a:lnTo>
                  <a:lnTo>
                    <a:pt x="10400" y="430328"/>
                  </a:lnTo>
                  <a:lnTo>
                    <a:pt x="17739" y="485476"/>
                  </a:lnTo>
                  <a:lnTo>
                    <a:pt x="18904" y="536909"/>
                  </a:lnTo>
                  <a:lnTo>
                    <a:pt x="10529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98936" y="368497"/>
              <a:ext cx="144298" cy="553982"/>
            </a:xfrm>
            <a:custGeom>
              <a:avLst/>
              <a:gdLst/>
              <a:ahLst/>
              <a:cxnLst/>
              <a:rect l="0" t="0" r="0" b="0"/>
              <a:pathLst>
                <a:path w="144298" h="553982">
                  <a:moveTo>
                    <a:pt x="70597" y="536953"/>
                  </a:moveTo>
                  <a:lnTo>
                    <a:pt x="65008" y="553721"/>
                  </a:lnTo>
                  <a:lnTo>
                    <a:pt x="63362" y="553981"/>
                  </a:lnTo>
                  <a:lnTo>
                    <a:pt x="51952" y="495838"/>
                  </a:lnTo>
                  <a:lnTo>
                    <a:pt x="41914" y="435462"/>
                  </a:lnTo>
                  <a:lnTo>
                    <a:pt x="36752" y="380150"/>
                  </a:lnTo>
                  <a:lnTo>
                    <a:pt x="27814" y="323597"/>
                  </a:lnTo>
                  <a:lnTo>
                    <a:pt x="17756" y="262387"/>
                  </a:lnTo>
                  <a:lnTo>
                    <a:pt x="7368" y="202916"/>
                  </a:lnTo>
                  <a:lnTo>
                    <a:pt x="0" y="151370"/>
                  </a:lnTo>
                  <a:lnTo>
                    <a:pt x="937" y="109581"/>
                  </a:lnTo>
                  <a:lnTo>
                    <a:pt x="17323" y="58430"/>
                  </a:lnTo>
                  <a:lnTo>
                    <a:pt x="32882" y="40397"/>
                  </a:lnTo>
                  <a:lnTo>
                    <a:pt x="71466" y="19288"/>
                  </a:lnTo>
                  <a:lnTo>
                    <a:pt x="130662" y="3349"/>
                  </a:lnTo>
                  <a:lnTo>
                    <a:pt x="1442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64248" y="69488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93803" y="9879"/>
                  </a:lnTo>
                  <a:lnTo>
                    <a:pt x="176212" y="7510"/>
                  </a:lnTo>
                  <a:lnTo>
                    <a:pt x="117572" y="10131"/>
                  </a:lnTo>
                  <a:lnTo>
                    <a:pt x="54492" y="16066"/>
                  </a:lnTo>
                  <a:lnTo>
                    <a:pt x="32408" y="126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13908" y="746974"/>
              <a:ext cx="256843" cy="234968"/>
            </a:xfrm>
            <a:custGeom>
              <a:avLst/>
              <a:gdLst/>
              <a:ahLst/>
              <a:cxnLst/>
              <a:rect l="0" t="0" r="0" b="0"/>
              <a:pathLst>
                <a:path w="256843" h="234968">
                  <a:moveTo>
                    <a:pt x="161035" y="21606"/>
                  </a:moveTo>
                  <a:lnTo>
                    <a:pt x="155445" y="4838"/>
                  </a:lnTo>
                  <a:lnTo>
                    <a:pt x="149120" y="1069"/>
                  </a:lnTo>
                  <a:lnTo>
                    <a:pt x="129613" y="0"/>
                  </a:lnTo>
                  <a:lnTo>
                    <a:pt x="111584" y="6544"/>
                  </a:lnTo>
                  <a:lnTo>
                    <a:pt x="55105" y="43189"/>
                  </a:lnTo>
                  <a:lnTo>
                    <a:pt x="19098" y="70843"/>
                  </a:lnTo>
                  <a:lnTo>
                    <a:pt x="2256" y="97416"/>
                  </a:lnTo>
                  <a:lnTo>
                    <a:pt x="0" y="123539"/>
                  </a:lnTo>
                  <a:lnTo>
                    <a:pt x="8426" y="168012"/>
                  </a:lnTo>
                  <a:lnTo>
                    <a:pt x="25740" y="204585"/>
                  </a:lnTo>
                  <a:lnTo>
                    <a:pt x="40072" y="221083"/>
                  </a:lnTo>
                  <a:lnTo>
                    <a:pt x="58141" y="232315"/>
                  </a:lnTo>
                  <a:lnTo>
                    <a:pt x="80989" y="234967"/>
                  </a:lnTo>
                  <a:lnTo>
                    <a:pt x="139374" y="232727"/>
                  </a:lnTo>
                  <a:lnTo>
                    <a:pt x="178793" y="221161"/>
                  </a:lnTo>
                  <a:lnTo>
                    <a:pt x="207111" y="202916"/>
                  </a:lnTo>
                  <a:lnTo>
                    <a:pt x="237640" y="166215"/>
                  </a:lnTo>
                  <a:lnTo>
                    <a:pt x="252014" y="141638"/>
                  </a:lnTo>
                  <a:lnTo>
                    <a:pt x="256842" y="118237"/>
                  </a:lnTo>
                  <a:lnTo>
                    <a:pt x="250409" y="69030"/>
                  </a:lnTo>
                  <a:lnTo>
                    <a:pt x="224206" y="11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94143" y="498402"/>
              <a:ext cx="133485" cy="470220"/>
            </a:xfrm>
            <a:custGeom>
              <a:avLst/>
              <a:gdLst/>
              <a:ahLst/>
              <a:cxnLst/>
              <a:rect l="0" t="0" r="0" b="0"/>
              <a:pathLst>
                <a:path w="133485" h="470220">
                  <a:moveTo>
                    <a:pt x="133484" y="470219"/>
                  </a:moveTo>
                  <a:lnTo>
                    <a:pt x="108290" y="407939"/>
                  </a:lnTo>
                  <a:lnTo>
                    <a:pt x="88240" y="345612"/>
                  </a:lnTo>
                  <a:lnTo>
                    <a:pt x="65491" y="285295"/>
                  </a:lnTo>
                  <a:lnTo>
                    <a:pt x="45358" y="234363"/>
                  </a:lnTo>
                  <a:lnTo>
                    <a:pt x="25744" y="183397"/>
                  </a:lnTo>
                  <a:lnTo>
                    <a:pt x="8043" y="126781"/>
                  </a:lnTo>
                  <a:lnTo>
                    <a:pt x="0" y="86140"/>
                  </a:lnTo>
                  <a:lnTo>
                    <a:pt x="736" y="43293"/>
                  </a:lnTo>
                  <a:lnTo>
                    <a:pt x="2871" y="31184"/>
                  </a:lnTo>
                  <a:lnTo>
                    <a:pt x="7804" y="21941"/>
                  </a:lnTo>
                  <a:lnTo>
                    <a:pt x="22644" y="8552"/>
                  </a:lnTo>
                  <a:lnTo>
                    <a:pt x="44058" y="1821"/>
                  </a:lnTo>
                  <a:lnTo>
                    <a:pt x="68003" y="0"/>
                  </a:lnTo>
                  <a:lnTo>
                    <a:pt x="112427" y="6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69699" y="74752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52036" y="12724"/>
                  </a:lnTo>
                  <a:lnTo>
                    <a:pt x="95023" y="10962"/>
                  </a:lnTo>
                  <a:lnTo>
                    <a:pt x="33007" y="2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39634" y="393033"/>
              <a:ext cx="437897" cy="583188"/>
            </a:xfrm>
            <a:custGeom>
              <a:avLst/>
              <a:gdLst/>
              <a:ahLst/>
              <a:cxnLst/>
              <a:rect l="0" t="0" r="0" b="0"/>
              <a:pathLst>
                <a:path w="437897" h="583188">
                  <a:moveTo>
                    <a:pt x="251330" y="7049"/>
                  </a:moveTo>
                  <a:lnTo>
                    <a:pt x="256918" y="23817"/>
                  </a:lnTo>
                  <a:lnTo>
                    <a:pt x="253886" y="28756"/>
                  </a:lnTo>
                  <a:lnTo>
                    <a:pt x="238037" y="34244"/>
                  </a:lnTo>
                  <a:lnTo>
                    <a:pt x="190905" y="36598"/>
                  </a:lnTo>
                  <a:lnTo>
                    <a:pt x="135878" y="23866"/>
                  </a:lnTo>
                  <a:lnTo>
                    <a:pt x="85069" y="4349"/>
                  </a:lnTo>
                  <a:lnTo>
                    <a:pt x="57722" y="0"/>
                  </a:lnTo>
                  <a:lnTo>
                    <a:pt x="36210" y="4306"/>
                  </a:lnTo>
                  <a:lnTo>
                    <a:pt x="27198" y="8730"/>
                  </a:lnTo>
                  <a:lnTo>
                    <a:pt x="14065" y="26124"/>
                  </a:lnTo>
                  <a:lnTo>
                    <a:pt x="5499" y="50622"/>
                  </a:lnTo>
                  <a:lnTo>
                    <a:pt x="0" y="110889"/>
                  </a:lnTo>
                  <a:lnTo>
                    <a:pt x="4503" y="168201"/>
                  </a:lnTo>
                  <a:lnTo>
                    <a:pt x="16657" y="223412"/>
                  </a:lnTo>
                  <a:lnTo>
                    <a:pt x="33801" y="280167"/>
                  </a:lnTo>
                  <a:lnTo>
                    <a:pt x="38460" y="283884"/>
                  </a:lnTo>
                  <a:lnTo>
                    <a:pt x="43906" y="282853"/>
                  </a:lnTo>
                  <a:lnTo>
                    <a:pt x="102936" y="243248"/>
                  </a:lnTo>
                  <a:lnTo>
                    <a:pt x="113796" y="238215"/>
                  </a:lnTo>
                  <a:lnTo>
                    <a:pt x="135221" y="235741"/>
                  </a:lnTo>
                  <a:lnTo>
                    <a:pt x="188750" y="243686"/>
                  </a:lnTo>
                  <a:lnTo>
                    <a:pt x="238506" y="258748"/>
                  </a:lnTo>
                  <a:lnTo>
                    <a:pt x="299164" y="283318"/>
                  </a:lnTo>
                  <a:lnTo>
                    <a:pt x="361311" y="317388"/>
                  </a:lnTo>
                  <a:lnTo>
                    <a:pt x="413428" y="360089"/>
                  </a:lnTo>
                  <a:lnTo>
                    <a:pt x="430899" y="393324"/>
                  </a:lnTo>
                  <a:lnTo>
                    <a:pt x="437896" y="438396"/>
                  </a:lnTo>
                  <a:lnTo>
                    <a:pt x="428791" y="483206"/>
                  </a:lnTo>
                  <a:lnTo>
                    <a:pt x="405685" y="520530"/>
                  </a:lnTo>
                  <a:lnTo>
                    <a:pt x="380374" y="536690"/>
                  </a:lnTo>
                  <a:lnTo>
                    <a:pt x="342597" y="555484"/>
                  </a:lnTo>
                  <a:lnTo>
                    <a:pt x="319969" y="567823"/>
                  </a:lnTo>
                  <a:lnTo>
                    <a:pt x="268938" y="580176"/>
                  </a:lnTo>
                  <a:lnTo>
                    <a:pt x="218592" y="583187"/>
                  </a:lnTo>
                  <a:lnTo>
                    <a:pt x="165834" y="577436"/>
                  </a:lnTo>
                  <a:lnTo>
                    <a:pt x="140802" y="574070"/>
                  </a:lnTo>
                  <a:lnTo>
                    <a:pt x="108788" y="555964"/>
                  </a:lnTo>
                  <a:lnTo>
                    <a:pt x="93402" y="544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885845" y="758051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5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875316" y="600124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42114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32813" y="702198"/>
              <a:ext cx="205961" cy="219817"/>
            </a:xfrm>
            <a:custGeom>
              <a:avLst/>
              <a:gdLst/>
              <a:ahLst/>
              <a:cxnLst/>
              <a:rect l="0" t="0" r="0" b="0"/>
              <a:pathLst>
                <a:path w="205961" h="219817">
                  <a:moveTo>
                    <a:pt x="168887" y="45325"/>
                  </a:moveTo>
                  <a:lnTo>
                    <a:pt x="163297" y="17379"/>
                  </a:lnTo>
                  <a:lnTo>
                    <a:pt x="156971" y="9147"/>
                  </a:lnTo>
                  <a:lnTo>
                    <a:pt x="137465" y="0"/>
                  </a:lnTo>
                  <a:lnTo>
                    <a:pt x="100175" y="440"/>
                  </a:lnTo>
                  <a:lnTo>
                    <a:pt x="47992" y="12239"/>
                  </a:lnTo>
                  <a:lnTo>
                    <a:pt x="12729" y="35886"/>
                  </a:lnTo>
                  <a:lnTo>
                    <a:pt x="5120" y="42542"/>
                  </a:lnTo>
                  <a:lnTo>
                    <a:pt x="1217" y="50489"/>
                  </a:lnTo>
                  <a:lnTo>
                    <a:pt x="0" y="68677"/>
                  </a:lnTo>
                  <a:lnTo>
                    <a:pt x="3653" y="76101"/>
                  </a:lnTo>
                  <a:lnTo>
                    <a:pt x="17070" y="87469"/>
                  </a:lnTo>
                  <a:lnTo>
                    <a:pt x="37852" y="90182"/>
                  </a:lnTo>
                  <a:lnTo>
                    <a:pt x="61516" y="90998"/>
                  </a:lnTo>
                  <a:lnTo>
                    <a:pt x="111542" y="110585"/>
                  </a:lnTo>
                  <a:lnTo>
                    <a:pt x="165878" y="131395"/>
                  </a:lnTo>
                  <a:lnTo>
                    <a:pt x="193991" y="148686"/>
                  </a:lnTo>
                  <a:lnTo>
                    <a:pt x="199661" y="157516"/>
                  </a:lnTo>
                  <a:lnTo>
                    <a:pt x="205960" y="179806"/>
                  </a:lnTo>
                  <a:lnTo>
                    <a:pt x="202961" y="189961"/>
                  </a:lnTo>
                  <a:lnTo>
                    <a:pt x="187151" y="207484"/>
                  </a:lnTo>
                  <a:lnTo>
                    <a:pt x="161406" y="216831"/>
                  </a:lnTo>
                  <a:lnTo>
                    <a:pt x="132807" y="219816"/>
                  </a:lnTo>
                  <a:lnTo>
                    <a:pt x="74924" y="209217"/>
                  </a:lnTo>
                  <a:lnTo>
                    <a:pt x="42544" y="203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659381" y="455084"/>
              <a:ext cx="374070" cy="467530"/>
            </a:xfrm>
            <a:custGeom>
              <a:avLst/>
              <a:gdLst/>
              <a:ahLst/>
              <a:cxnLst/>
              <a:rect l="0" t="0" r="0" b="0"/>
              <a:pathLst>
                <a:path w="374070" h="467530">
                  <a:moveTo>
                    <a:pt x="26629" y="71340"/>
                  </a:moveTo>
                  <a:lnTo>
                    <a:pt x="72411" y="23465"/>
                  </a:lnTo>
                  <a:lnTo>
                    <a:pt x="111582" y="5602"/>
                  </a:lnTo>
                  <a:lnTo>
                    <a:pt x="148247" y="0"/>
                  </a:lnTo>
                  <a:lnTo>
                    <a:pt x="168808" y="4928"/>
                  </a:lnTo>
                  <a:lnTo>
                    <a:pt x="201073" y="27156"/>
                  </a:lnTo>
                  <a:lnTo>
                    <a:pt x="236042" y="69718"/>
                  </a:lnTo>
                  <a:lnTo>
                    <a:pt x="252324" y="104785"/>
                  </a:lnTo>
                  <a:lnTo>
                    <a:pt x="271425" y="158492"/>
                  </a:lnTo>
                  <a:lnTo>
                    <a:pt x="281656" y="179095"/>
                  </a:lnTo>
                  <a:lnTo>
                    <a:pt x="288225" y="233568"/>
                  </a:lnTo>
                  <a:lnTo>
                    <a:pt x="286783" y="263934"/>
                  </a:lnTo>
                  <a:lnTo>
                    <a:pt x="266794" y="318264"/>
                  </a:lnTo>
                  <a:lnTo>
                    <a:pt x="244018" y="367551"/>
                  </a:lnTo>
                  <a:lnTo>
                    <a:pt x="199292" y="431018"/>
                  </a:lnTo>
                  <a:lnTo>
                    <a:pt x="172778" y="450736"/>
                  </a:lnTo>
                  <a:lnTo>
                    <a:pt x="145397" y="462229"/>
                  </a:lnTo>
                  <a:lnTo>
                    <a:pt x="103674" y="467529"/>
                  </a:lnTo>
                  <a:lnTo>
                    <a:pt x="75689" y="464623"/>
                  </a:lnTo>
                  <a:lnTo>
                    <a:pt x="50774" y="453193"/>
                  </a:lnTo>
                  <a:lnTo>
                    <a:pt x="11771" y="422849"/>
                  </a:lnTo>
                  <a:lnTo>
                    <a:pt x="2478" y="402261"/>
                  </a:lnTo>
                  <a:lnTo>
                    <a:pt x="0" y="390220"/>
                  </a:lnTo>
                  <a:lnTo>
                    <a:pt x="688" y="379853"/>
                  </a:lnTo>
                  <a:lnTo>
                    <a:pt x="7690" y="362095"/>
                  </a:lnTo>
                  <a:lnTo>
                    <a:pt x="21722" y="349524"/>
                  </a:lnTo>
                  <a:lnTo>
                    <a:pt x="30376" y="344533"/>
                  </a:lnTo>
                  <a:lnTo>
                    <a:pt x="52471" y="342108"/>
                  </a:lnTo>
                  <a:lnTo>
                    <a:pt x="88099" y="341081"/>
                  </a:lnTo>
                  <a:lnTo>
                    <a:pt x="99194" y="338905"/>
                  </a:lnTo>
                  <a:lnTo>
                    <a:pt x="108931" y="339794"/>
                  </a:lnTo>
                  <a:lnTo>
                    <a:pt x="134983" y="348714"/>
                  </a:lnTo>
                  <a:lnTo>
                    <a:pt x="197694" y="353960"/>
                  </a:lnTo>
                  <a:lnTo>
                    <a:pt x="257039" y="363386"/>
                  </a:lnTo>
                  <a:lnTo>
                    <a:pt x="314167" y="365595"/>
                  </a:lnTo>
                  <a:lnTo>
                    <a:pt x="374069" y="355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149264" y="357968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117679" y="589595"/>
              <a:ext cx="136871" cy="24495"/>
            </a:xfrm>
            <a:custGeom>
              <a:avLst/>
              <a:gdLst/>
              <a:ahLst/>
              <a:cxnLst/>
              <a:rect l="0" t="0" r="0" b="0"/>
              <a:pathLst>
                <a:path w="136871" h="24495">
                  <a:moveTo>
                    <a:pt x="136870" y="10529"/>
                  </a:moveTo>
                  <a:lnTo>
                    <a:pt x="99392" y="18862"/>
                  </a:lnTo>
                  <a:lnTo>
                    <a:pt x="42724" y="244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107150" y="705409"/>
              <a:ext cx="185732" cy="253305"/>
            </a:xfrm>
            <a:custGeom>
              <a:avLst/>
              <a:gdLst/>
              <a:ahLst/>
              <a:cxnLst/>
              <a:rect l="0" t="0" r="0" b="0"/>
              <a:pathLst>
                <a:path w="185732" h="253305">
                  <a:moveTo>
                    <a:pt x="0" y="0"/>
                  </a:moveTo>
                  <a:lnTo>
                    <a:pt x="16768" y="5589"/>
                  </a:lnTo>
                  <a:lnTo>
                    <a:pt x="72326" y="7784"/>
                  </a:lnTo>
                  <a:lnTo>
                    <a:pt x="115542" y="29613"/>
                  </a:lnTo>
                  <a:lnTo>
                    <a:pt x="141729" y="55178"/>
                  </a:lnTo>
                  <a:lnTo>
                    <a:pt x="170367" y="110832"/>
                  </a:lnTo>
                  <a:lnTo>
                    <a:pt x="176749" y="119512"/>
                  </a:lnTo>
                  <a:lnTo>
                    <a:pt x="185731" y="165262"/>
                  </a:lnTo>
                  <a:lnTo>
                    <a:pt x="181593" y="190823"/>
                  </a:lnTo>
                  <a:lnTo>
                    <a:pt x="166110" y="218367"/>
                  </a:lnTo>
                  <a:lnTo>
                    <a:pt x="143584" y="241346"/>
                  </a:lnTo>
                  <a:lnTo>
                    <a:pt x="134327" y="248635"/>
                  </a:lnTo>
                  <a:lnTo>
                    <a:pt x="124646" y="252324"/>
                  </a:lnTo>
                  <a:lnTo>
                    <a:pt x="104531" y="253304"/>
                  </a:lnTo>
                  <a:lnTo>
                    <a:pt x="42048" y="238084"/>
                  </a:lnTo>
                  <a:lnTo>
                    <a:pt x="33881" y="232422"/>
                  </a:lnTo>
                  <a:lnTo>
                    <a:pt x="21688" y="216772"/>
                  </a:lnTo>
                  <a:lnTo>
                    <a:pt x="18608" y="198119"/>
                  </a:lnTo>
                  <a:lnTo>
                    <a:pt x="19424" y="188231"/>
                  </a:lnTo>
                  <a:lnTo>
                    <a:pt x="25818" y="181639"/>
                  </a:lnTo>
                  <a:lnTo>
                    <a:pt x="48519" y="174315"/>
                  </a:lnTo>
                  <a:lnTo>
                    <a:pt x="101178" y="175679"/>
                  </a:lnTo>
                  <a:lnTo>
                    <a:pt x="124517" y="172446"/>
                  </a:lnTo>
                  <a:lnTo>
                    <a:pt x="134484" y="174625"/>
                  </a:lnTo>
                  <a:lnTo>
                    <a:pt x="16845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423005" y="915979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945163" y="1210777"/>
            <a:ext cx="6046382" cy="960695"/>
            <a:chOff x="3945163" y="1210777"/>
            <a:chExt cx="6046382" cy="960695"/>
          </a:xfrm>
        </p:grpSpPr>
        <p:sp>
          <p:nvSpPr>
            <p:cNvPr id="27" name="Freeform 26"/>
            <p:cNvSpPr/>
            <p:nvPr/>
          </p:nvSpPr>
          <p:spPr>
            <a:xfrm>
              <a:off x="3945163" y="1256932"/>
              <a:ext cx="385135" cy="481037"/>
            </a:xfrm>
            <a:custGeom>
              <a:avLst/>
              <a:gdLst/>
              <a:ahLst/>
              <a:cxnLst/>
              <a:rect l="0" t="0" r="0" b="0"/>
              <a:pathLst>
                <a:path w="385135" h="481037">
                  <a:moveTo>
                    <a:pt x="308350" y="6487"/>
                  </a:moveTo>
                  <a:lnTo>
                    <a:pt x="297171" y="17666"/>
                  </a:lnTo>
                  <a:lnTo>
                    <a:pt x="290369" y="18619"/>
                  </a:lnTo>
                  <a:lnTo>
                    <a:pt x="232826" y="625"/>
                  </a:lnTo>
                  <a:lnTo>
                    <a:pt x="177835" y="0"/>
                  </a:lnTo>
                  <a:lnTo>
                    <a:pt x="134368" y="10804"/>
                  </a:lnTo>
                  <a:lnTo>
                    <a:pt x="82650" y="35416"/>
                  </a:lnTo>
                  <a:lnTo>
                    <a:pt x="19661" y="76752"/>
                  </a:lnTo>
                  <a:lnTo>
                    <a:pt x="7298" y="96988"/>
                  </a:lnTo>
                  <a:lnTo>
                    <a:pt x="2363" y="108935"/>
                  </a:lnTo>
                  <a:lnTo>
                    <a:pt x="0" y="134688"/>
                  </a:lnTo>
                  <a:lnTo>
                    <a:pt x="4019" y="159392"/>
                  </a:lnTo>
                  <a:lnTo>
                    <a:pt x="13605" y="178170"/>
                  </a:lnTo>
                  <a:lnTo>
                    <a:pt x="28783" y="191195"/>
                  </a:lnTo>
                  <a:lnTo>
                    <a:pt x="72712" y="209089"/>
                  </a:lnTo>
                  <a:lnTo>
                    <a:pt x="127620" y="215483"/>
                  </a:lnTo>
                  <a:lnTo>
                    <a:pt x="187339" y="219866"/>
                  </a:lnTo>
                  <a:lnTo>
                    <a:pt x="239212" y="226061"/>
                  </a:lnTo>
                  <a:lnTo>
                    <a:pt x="297035" y="247171"/>
                  </a:lnTo>
                  <a:lnTo>
                    <a:pt x="339780" y="267979"/>
                  </a:lnTo>
                  <a:lnTo>
                    <a:pt x="365885" y="293367"/>
                  </a:lnTo>
                  <a:lnTo>
                    <a:pt x="382849" y="328705"/>
                  </a:lnTo>
                  <a:lnTo>
                    <a:pt x="385134" y="355196"/>
                  </a:lnTo>
                  <a:lnTo>
                    <a:pt x="381081" y="381397"/>
                  </a:lnTo>
                  <a:lnTo>
                    <a:pt x="371480" y="404741"/>
                  </a:lnTo>
                  <a:lnTo>
                    <a:pt x="341743" y="437613"/>
                  </a:lnTo>
                  <a:lnTo>
                    <a:pt x="303296" y="463991"/>
                  </a:lnTo>
                  <a:lnTo>
                    <a:pt x="256679" y="481036"/>
                  </a:lnTo>
                  <a:lnTo>
                    <a:pt x="232352" y="480220"/>
                  </a:lnTo>
                  <a:lnTo>
                    <a:pt x="210232" y="474398"/>
                  </a:lnTo>
                  <a:lnTo>
                    <a:pt x="168404" y="468781"/>
                  </a:lnTo>
                  <a:lnTo>
                    <a:pt x="129365" y="448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53554" y="161086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43026" y="1452932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70018" y="1537048"/>
              <a:ext cx="175670" cy="189626"/>
            </a:xfrm>
            <a:custGeom>
              <a:avLst/>
              <a:gdLst/>
              <a:ahLst/>
              <a:cxnLst/>
              <a:rect l="0" t="0" r="0" b="0"/>
              <a:pathLst>
                <a:path w="175670" h="189626">
                  <a:moveTo>
                    <a:pt x="9878" y="63283"/>
                  </a:moveTo>
                  <a:lnTo>
                    <a:pt x="1545" y="120547"/>
                  </a:lnTo>
                  <a:lnTo>
                    <a:pt x="325" y="142546"/>
                  </a:lnTo>
                  <a:lnTo>
                    <a:pt x="0" y="141862"/>
                  </a:lnTo>
                  <a:lnTo>
                    <a:pt x="5067" y="101551"/>
                  </a:lnTo>
                  <a:lnTo>
                    <a:pt x="20697" y="43106"/>
                  </a:lnTo>
                  <a:lnTo>
                    <a:pt x="28724" y="22730"/>
                  </a:lnTo>
                  <a:lnTo>
                    <a:pt x="40091" y="5875"/>
                  </a:lnTo>
                  <a:lnTo>
                    <a:pt x="48738" y="1615"/>
                  </a:lnTo>
                  <a:lnTo>
                    <a:pt x="70823" y="0"/>
                  </a:lnTo>
                  <a:lnTo>
                    <a:pt x="103975" y="11257"/>
                  </a:lnTo>
                  <a:lnTo>
                    <a:pt x="119159" y="26123"/>
                  </a:lnTo>
                  <a:lnTo>
                    <a:pt x="154508" y="84775"/>
                  </a:lnTo>
                  <a:lnTo>
                    <a:pt x="173290" y="138210"/>
                  </a:lnTo>
                  <a:lnTo>
                    <a:pt x="175669" y="172311"/>
                  </a:lnTo>
                  <a:lnTo>
                    <a:pt x="174218" y="178082"/>
                  </a:lnTo>
                  <a:lnTo>
                    <a:pt x="167805" y="189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88066" y="1547689"/>
              <a:ext cx="149800" cy="221099"/>
            </a:xfrm>
            <a:custGeom>
              <a:avLst/>
              <a:gdLst/>
              <a:ahLst/>
              <a:cxnLst/>
              <a:rect l="0" t="0" r="0" b="0"/>
              <a:pathLst>
                <a:path w="149800" h="221099">
                  <a:moveTo>
                    <a:pt x="149799" y="0"/>
                  </a:moveTo>
                  <a:lnTo>
                    <a:pt x="144210" y="16767"/>
                  </a:lnTo>
                  <a:lnTo>
                    <a:pt x="139054" y="20537"/>
                  </a:lnTo>
                  <a:lnTo>
                    <a:pt x="132107" y="21880"/>
                  </a:lnTo>
                  <a:lnTo>
                    <a:pt x="102443" y="24420"/>
                  </a:lnTo>
                  <a:lnTo>
                    <a:pt x="67138" y="35701"/>
                  </a:lnTo>
                  <a:lnTo>
                    <a:pt x="45211" y="49792"/>
                  </a:lnTo>
                  <a:lnTo>
                    <a:pt x="15474" y="82863"/>
                  </a:lnTo>
                  <a:lnTo>
                    <a:pt x="3141" y="104678"/>
                  </a:lnTo>
                  <a:lnTo>
                    <a:pt x="0" y="129192"/>
                  </a:lnTo>
                  <a:lnTo>
                    <a:pt x="3673" y="153345"/>
                  </a:lnTo>
                  <a:lnTo>
                    <a:pt x="13104" y="171878"/>
                  </a:lnTo>
                  <a:lnTo>
                    <a:pt x="28215" y="184795"/>
                  </a:lnTo>
                  <a:lnTo>
                    <a:pt x="44289" y="195605"/>
                  </a:lnTo>
                  <a:lnTo>
                    <a:pt x="6557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82862" y="1554362"/>
              <a:ext cx="154662" cy="184432"/>
            </a:xfrm>
            <a:custGeom>
              <a:avLst/>
              <a:gdLst/>
              <a:ahLst/>
              <a:cxnLst/>
              <a:rect l="0" t="0" r="0" b="0"/>
              <a:pathLst>
                <a:path w="154662" h="184432">
                  <a:moveTo>
                    <a:pt x="28703" y="119669"/>
                  </a:moveTo>
                  <a:lnTo>
                    <a:pt x="38278" y="95622"/>
                  </a:lnTo>
                  <a:lnTo>
                    <a:pt x="48946" y="81295"/>
                  </a:lnTo>
                  <a:lnTo>
                    <a:pt x="56236" y="77709"/>
                  </a:lnTo>
                  <a:lnTo>
                    <a:pt x="113499" y="67839"/>
                  </a:lnTo>
                  <a:lnTo>
                    <a:pt x="134240" y="57249"/>
                  </a:lnTo>
                  <a:lnTo>
                    <a:pt x="148918" y="41624"/>
                  </a:lnTo>
                  <a:lnTo>
                    <a:pt x="154469" y="32544"/>
                  </a:lnTo>
                  <a:lnTo>
                    <a:pt x="154661" y="25321"/>
                  </a:lnTo>
                  <a:lnTo>
                    <a:pt x="151280" y="19335"/>
                  </a:lnTo>
                  <a:lnTo>
                    <a:pt x="145516" y="14175"/>
                  </a:lnTo>
                  <a:lnTo>
                    <a:pt x="115046" y="1324"/>
                  </a:lnTo>
                  <a:lnTo>
                    <a:pt x="92814" y="0"/>
                  </a:lnTo>
                  <a:lnTo>
                    <a:pt x="71234" y="4482"/>
                  </a:lnTo>
                  <a:lnTo>
                    <a:pt x="49945" y="14272"/>
                  </a:lnTo>
                  <a:lnTo>
                    <a:pt x="31905" y="32662"/>
                  </a:lnTo>
                  <a:lnTo>
                    <a:pt x="6848" y="77006"/>
                  </a:lnTo>
                  <a:lnTo>
                    <a:pt x="0" y="114567"/>
                  </a:lnTo>
                  <a:lnTo>
                    <a:pt x="9149" y="155332"/>
                  </a:lnTo>
                  <a:lnTo>
                    <a:pt x="16837" y="165671"/>
                  </a:lnTo>
                  <a:lnTo>
                    <a:pt x="37857" y="180278"/>
                  </a:lnTo>
                  <a:lnTo>
                    <a:pt x="56558" y="184431"/>
                  </a:lnTo>
                  <a:lnTo>
                    <a:pt x="81345" y="182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27028" y="1311407"/>
              <a:ext cx="388594" cy="517749"/>
            </a:xfrm>
            <a:custGeom>
              <a:avLst/>
              <a:gdLst/>
              <a:ahLst/>
              <a:cxnLst/>
              <a:rect l="0" t="0" r="0" b="0"/>
              <a:pathLst>
                <a:path w="388594" h="517749">
                  <a:moveTo>
                    <a:pt x="37303" y="36240"/>
                  </a:moveTo>
                  <a:lnTo>
                    <a:pt x="26125" y="53008"/>
                  </a:lnTo>
                  <a:lnTo>
                    <a:pt x="19323" y="56777"/>
                  </a:lnTo>
                  <a:lnTo>
                    <a:pt x="2406" y="57846"/>
                  </a:lnTo>
                  <a:lnTo>
                    <a:pt x="0" y="54154"/>
                  </a:lnTo>
                  <a:lnTo>
                    <a:pt x="1906" y="48182"/>
                  </a:lnTo>
                  <a:lnTo>
                    <a:pt x="13382" y="33359"/>
                  </a:lnTo>
                  <a:lnTo>
                    <a:pt x="30181" y="18972"/>
                  </a:lnTo>
                  <a:lnTo>
                    <a:pt x="55585" y="11018"/>
                  </a:lnTo>
                  <a:lnTo>
                    <a:pt x="102771" y="3420"/>
                  </a:lnTo>
                  <a:lnTo>
                    <a:pt x="150678" y="0"/>
                  </a:lnTo>
                  <a:lnTo>
                    <a:pt x="177770" y="4925"/>
                  </a:lnTo>
                  <a:lnTo>
                    <a:pt x="207344" y="22022"/>
                  </a:lnTo>
                  <a:lnTo>
                    <a:pt x="227521" y="39280"/>
                  </a:lnTo>
                  <a:lnTo>
                    <a:pt x="238828" y="61768"/>
                  </a:lnTo>
                  <a:lnTo>
                    <a:pt x="242683" y="86190"/>
                  </a:lnTo>
                  <a:lnTo>
                    <a:pt x="240497" y="108743"/>
                  </a:lnTo>
                  <a:lnTo>
                    <a:pt x="221511" y="146760"/>
                  </a:lnTo>
                  <a:lnTo>
                    <a:pt x="199248" y="176481"/>
                  </a:lnTo>
                  <a:lnTo>
                    <a:pt x="172245" y="194516"/>
                  </a:lnTo>
                  <a:lnTo>
                    <a:pt x="139868" y="208751"/>
                  </a:lnTo>
                  <a:lnTo>
                    <a:pt x="170040" y="208963"/>
                  </a:lnTo>
                  <a:lnTo>
                    <a:pt x="227442" y="223976"/>
                  </a:lnTo>
                  <a:lnTo>
                    <a:pt x="288452" y="254519"/>
                  </a:lnTo>
                  <a:lnTo>
                    <a:pt x="342428" y="303587"/>
                  </a:lnTo>
                  <a:lnTo>
                    <a:pt x="361258" y="329366"/>
                  </a:lnTo>
                  <a:lnTo>
                    <a:pt x="382877" y="384044"/>
                  </a:lnTo>
                  <a:lnTo>
                    <a:pt x="388593" y="411918"/>
                  </a:lnTo>
                  <a:lnTo>
                    <a:pt x="387235" y="439904"/>
                  </a:lnTo>
                  <a:lnTo>
                    <a:pt x="379612" y="461702"/>
                  </a:lnTo>
                  <a:lnTo>
                    <a:pt x="355654" y="494758"/>
                  </a:lnTo>
                  <a:lnTo>
                    <a:pt x="329701" y="506358"/>
                  </a:lnTo>
                  <a:lnTo>
                    <a:pt x="267026" y="517748"/>
                  </a:lnTo>
                  <a:lnTo>
                    <a:pt x="229371" y="514131"/>
                  </a:lnTo>
                  <a:lnTo>
                    <a:pt x="169566" y="495193"/>
                  </a:lnTo>
                  <a:lnTo>
                    <a:pt x="117718" y="482093"/>
                  </a:lnTo>
                  <a:lnTo>
                    <a:pt x="89946" y="478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69699" y="1401979"/>
              <a:ext cx="392210" cy="297668"/>
            </a:xfrm>
            <a:custGeom>
              <a:avLst/>
              <a:gdLst/>
              <a:ahLst/>
              <a:cxnLst/>
              <a:rect l="0" t="0" r="0" b="0"/>
              <a:pathLst>
                <a:path w="392210" h="297668">
                  <a:moveTo>
                    <a:pt x="52643" y="19368"/>
                  </a:moveTo>
                  <a:lnTo>
                    <a:pt x="58232" y="2600"/>
                  </a:lnTo>
                  <a:lnTo>
                    <a:pt x="63388" y="0"/>
                  </a:lnTo>
                  <a:lnTo>
                    <a:pt x="70334" y="607"/>
                  </a:lnTo>
                  <a:lnTo>
                    <a:pt x="132185" y="22689"/>
                  </a:lnTo>
                  <a:lnTo>
                    <a:pt x="189329" y="53730"/>
                  </a:lnTo>
                  <a:lnTo>
                    <a:pt x="237162" y="67244"/>
                  </a:lnTo>
                  <a:lnTo>
                    <a:pt x="296368" y="85410"/>
                  </a:lnTo>
                  <a:lnTo>
                    <a:pt x="342812" y="105593"/>
                  </a:lnTo>
                  <a:lnTo>
                    <a:pt x="383244" y="111596"/>
                  </a:lnTo>
                  <a:lnTo>
                    <a:pt x="390027" y="115948"/>
                  </a:lnTo>
                  <a:lnTo>
                    <a:pt x="392209" y="122359"/>
                  </a:lnTo>
                  <a:lnTo>
                    <a:pt x="391324" y="130143"/>
                  </a:lnTo>
                  <a:lnTo>
                    <a:pt x="386055" y="136502"/>
                  </a:lnTo>
                  <a:lnTo>
                    <a:pt x="331093" y="164586"/>
                  </a:lnTo>
                  <a:lnTo>
                    <a:pt x="275624" y="184360"/>
                  </a:lnTo>
                  <a:lnTo>
                    <a:pt x="215794" y="209583"/>
                  </a:lnTo>
                  <a:lnTo>
                    <a:pt x="157446" y="244068"/>
                  </a:lnTo>
                  <a:lnTo>
                    <a:pt x="96311" y="273494"/>
                  </a:lnTo>
                  <a:lnTo>
                    <a:pt x="33985" y="292836"/>
                  </a:lnTo>
                  <a:lnTo>
                    <a:pt x="15104" y="297667"/>
                  </a:lnTo>
                  <a:lnTo>
                    <a:pt x="10070" y="297318"/>
                  </a:lnTo>
                  <a:lnTo>
                    <a:pt x="0" y="293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39408" y="1344758"/>
              <a:ext cx="383142" cy="468954"/>
            </a:xfrm>
            <a:custGeom>
              <a:avLst/>
              <a:gdLst/>
              <a:ahLst/>
              <a:cxnLst/>
              <a:rect l="0" t="0" r="0" b="0"/>
              <a:pathLst>
                <a:path w="383142" h="468954">
                  <a:moveTo>
                    <a:pt x="25172" y="13418"/>
                  </a:moveTo>
                  <a:lnTo>
                    <a:pt x="9531" y="31398"/>
                  </a:lnTo>
                  <a:lnTo>
                    <a:pt x="0" y="50721"/>
                  </a:lnTo>
                  <a:lnTo>
                    <a:pt x="8932" y="20540"/>
                  </a:lnTo>
                  <a:lnTo>
                    <a:pt x="15515" y="13486"/>
                  </a:lnTo>
                  <a:lnTo>
                    <a:pt x="35308" y="2530"/>
                  </a:lnTo>
                  <a:lnTo>
                    <a:pt x="59702" y="0"/>
                  </a:lnTo>
                  <a:lnTo>
                    <a:pt x="107902" y="7908"/>
                  </a:lnTo>
                  <a:lnTo>
                    <a:pt x="134953" y="22964"/>
                  </a:lnTo>
                  <a:lnTo>
                    <a:pt x="184958" y="83016"/>
                  </a:lnTo>
                  <a:lnTo>
                    <a:pt x="217176" y="145232"/>
                  </a:lnTo>
                  <a:lnTo>
                    <a:pt x="236610" y="196493"/>
                  </a:lnTo>
                  <a:lnTo>
                    <a:pt x="243409" y="248727"/>
                  </a:lnTo>
                  <a:lnTo>
                    <a:pt x="244253" y="300078"/>
                  </a:lnTo>
                  <a:lnTo>
                    <a:pt x="231530" y="359944"/>
                  </a:lnTo>
                  <a:lnTo>
                    <a:pt x="206834" y="416830"/>
                  </a:lnTo>
                  <a:lnTo>
                    <a:pt x="180773" y="447892"/>
                  </a:lnTo>
                  <a:lnTo>
                    <a:pt x="150825" y="466325"/>
                  </a:lnTo>
                  <a:lnTo>
                    <a:pt x="127031" y="468953"/>
                  </a:lnTo>
                  <a:lnTo>
                    <a:pt x="102028" y="465053"/>
                  </a:lnTo>
                  <a:lnTo>
                    <a:pt x="68221" y="448532"/>
                  </a:lnTo>
                  <a:lnTo>
                    <a:pt x="38317" y="421931"/>
                  </a:lnTo>
                  <a:lnTo>
                    <a:pt x="25945" y="402040"/>
                  </a:lnTo>
                  <a:lnTo>
                    <a:pt x="17992" y="359932"/>
                  </a:lnTo>
                  <a:lnTo>
                    <a:pt x="20385" y="348542"/>
                  </a:lnTo>
                  <a:lnTo>
                    <a:pt x="25490" y="339780"/>
                  </a:lnTo>
                  <a:lnTo>
                    <a:pt x="40522" y="326923"/>
                  </a:lnTo>
                  <a:lnTo>
                    <a:pt x="58900" y="317310"/>
                  </a:lnTo>
                  <a:lnTo>
                    <a:pt x="94567" y="310910"/>
                  </a:lnTo>
                  <a:lnTo>
                    <a:pt x="155777" y="324389"/>
                  </a:lnTo>
                  <a:lnTo>
                    <a:pt x="214140" y="342649"/>
                  </a:lnTo>
                  <a:lnTo>
                    <a:pt x="270730" y="362850"/>
                  </a:lnTo>
                  <a:lnTo>
                    <a:pt x="325798" y="375766"/>
                  </a:lnTo>
                  <a:lnTo>
                    <a:pt x="358351" y="372034"/>
                  </a:lnTo>
                  <a:lnTo>
                    <a:pt x="383141" y="360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70598" y="1210777"/>
              <a:ext cx="9879" cy="231628"/>
            </a:xfrm>
            <a:custGeom>
              <a:avLst/>
              <a:gdLst/>
              <a:ahLst/>
              <a:cxnLst/>
              <a:rect l="0" t="0" r="0" b="0"/>
              <a:pathLst>
                <a:path w="9879" h="231628">
                  <a:moveTo>
                    <a:pt x="9878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8" y="140291"/>
                  </a:lnTo>
                  <a:lnTo>
                    <a:pt x="8928" y="200240"/>
                  </a:lnTo>
                  <a:lnTo>
                    <a:pt x="987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96249" y="1521220"/>
              <a:ext cx="216160" cy="26470"/>
            </a:xfrm>
            <a:custGeom>
              <a:avLst/>
              <a:gdLst/>
              <a:ahLst/>
              <a:cxnLst/>
              <a:rect l="0" t="0" r="0" b="0"/>
              <a:pathLst>
                <a:path w="216160" h="26470">
                  <a:moveTo>
                    <a:pt x="210570" y="26469"/>
                  </a:moveTo>
                  <a:lnTo>
                    <a:pt x="216159" y="9701"/>
                  </a:lnTo>
                  <a:lnTo>
                    <a:pt x="215465" y="7101"/>
                  </a:lnTo>
                  <a:lnTo>
                    <a:pt x="212663" y="7708"/>
                  </a:lnTo>
                  <a:lnTo>
                    <a:pt x="208456" y="10452"/>
                  </a:lnTo>
                  <a:lnTo>
                    <a:pt x="194422" y="10381"/>
                  </a:lnTo>
                  <a:lnTo>
                    <a:pt x="145489" y="0"/>
                  </a:lnTo>
                  <a:lnTo>
                    <a:pt x="93685" y="3996"/>
                  </a:lnTo>
                  <a:lnTo>
                    <a:pt x="32803" y="10721"/>
                  </a:lnTo>
                  <a:lnTo>
                    <a:pt x="0" y="15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06777" y="1638918"/>
              <a:ext cx="200043" cy="266417"/>
            </a:xfrm>
            <a:custGeom>
              <a:avLst/>
              <a:gdLst/>
              <a:ahLst/>
              <a:cxnLst/>
              <a:rect l="0" t="0" r="0" b="0"/>
              <a:pathLst>
                <a:path w="200043" h="266417">
                  <a:moveTo>
                    <a:pt x="0" y="45641"/>
                  </a:moveTo>
                  <a:lnTo>
                    <a:pt x="37087" y="10894"/>
                  </a:lnTo>
                  <a:lnTo>
                    <a:pt x="55087" y="1732"/>
                  </a:lnTo>
                  <a:lnTo>
                    <a:pt x="74785" y="0"/>
                  </a:lnTo>
                  <a:lnTo>
                    <a:pt x="94069" y="4299"/>
                  </a:lnTo>
                  <a:lnTo>
                    <a:pt x="125513" y="26123"/>
                  </a:lnTo>
                  <a:lnTo>
                    <a:pt x="132809" y="32629"/>
                  </a:lnTo>
                  <a:lnTo>
                    <a:pt x="148665" y="64142"/>
                  </a:lnTo>
                  <a:lnTo>
                    <a:pt x="165042" y="122124"/>
                  </a:lnTo>
                  <a:lnTo>
                    <a:pt x="164599" y="147484"/>
                  </a:lnTo>
                  <a:lnTo>
                    <a:pt x="144537" y="203115"/>
                  </a:lnTo>
                  <a:lnTo>
                    <a:pt x="130919" y="221305"/>
                  </a:lnTo>
                  <a:lnTo>
                    <a:pt x="113168" y="236018"/>
                  </a:lnTo>
                  <a:lnTo>
                    <a:pt x="62822" y="264499"/>
                  </a:lnTo>
                  <a:lnTo>
                    <a:pt x="52411" y="266416"/>
                  </a:lnTo>
                  <a:lnTo>
                    <a:pt x="31482" y="262306"/>
                  </a:lnTo>
                  <a:lnTo>
                    <a:pt x="23328" y="255595"/>
                  </a:lnTo>
                  <a:lnTo>
                    <a:pt x="11148" y="235660"/>
                  </a:lnTo>
                  <a:lnTo>
                    <a:pt x="9771" y="226133"/>
                  </a:lnTo>
                  <a:lnTo>
                    <a:pt x="14481" y="209308"/>
                  </a:lnTo>
                  <a:lnTo>
                    <a:pt x="21353" y="203885"/>
                  </a:lnTo>
                  <a:lnTo>
                    <a:pt x="41465" y="197860"/>
                  </a:lnTo>
                  <a:lnTo>
                    <a:pt x="93675" y="200058"/>
                  </a:lnTo>
                  <a:lnTo>
                    <a:pt x="155981" y="194773"/>
                  </a:lnTo>
                  <a:lnTo>
                    <a:pt x="200042" y="193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48628" y="1810901"/>
              <a:ext cx="94005" cy="221100"/>
            </a:xfrm>
            <a:custGeom>
              <a:avLst/>
              <a:gdLst/>
              <a:ahLst/>
              <a:cxnLst/>
              <a:rect l="0" t="0" r="0" b="0"/>
              <a:pathLst>
                <a:path w="94005" h="221100">
                  <a:moveTo>
                    <a:pt x="5590" y="0"/>
                  </a:moveTo>
                  <a:lnTo>
                    <a:pt x="0" y="16768"/>
                  </a:lnTo>
                  <a:lnTo>
                    <a:pt x="1863" y="24047"/>
                  </a:lnTo>
                  <a:lnTo>
                    <a:pt x="13292" y="38374"/>
                  </a:lnTo>
                  <a:lnTo>
                    <a:pt x="70165" y="88894"/>
                  </a:lnTo>
                  <a:lnTo>
                    <a:pt x="88709" y="130383"/>
                  </a:lnTo>
                  <a:lnTo>
                    <a:pt x="94004" y="155044"/>
                  </a:lnTo>
                  <a:lnTo>
                    <a:pt x="92459" y="177703"/>
                  </a:lnTo>
                  <a:lnTo>
                    <a:pt x="84752" y="196353"/>
                  </a:lnTo>
                  <a:lnTo>
                    <a:pt x="74698" y="210100"/>
                  </a:lnTo>
                  <a:lnTo>
                    <a:pt x="5823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82364" y="1526632"/>
              <a:ext cx="161450" cy="305460"/>
            </a:xfrm>
            <a:custGeom>
              <a:avLst/>
              <a:gdLst/>
              <a:ahLst/>
              <a:cxnLst/>
              <a:rect l="0" t="0" r="0" b="0"/>
              <a:pathLst>
                <a:path w="161450" h="305460">
                  <a:moveTo>
                    <a:pt x="14051" y="105285"/>
                  </a:moveTo>
                  <a:lnTo>
                    <a:pt x="7985" y="137737"/>
                  </a:lnTo>
                  <a:lnTo>
                    <a:pt x="13021" y="195216"/>
                  </a:lnTo>
                  <a:lnTo>
                    <a:pt x="25367" y="252048"/>
                  </a:lnTo>
                  <a:lnTo>
                    <a:pt x="47126" y="305459"/>
                  </a:lnTo>
                  <a:lnTo>
                    <a:pt x="47799" y="305415"/>
                  </a:lnTo>
                  <a:lnTo>
                    <a:pt x="31108" y="251456"/>
                  </a:lnTo>
                  <a:lnTo>
                    <a:pt x="13986" y="191546"/>
                  </a:lnTo>
                  <a:lnTo>
                    <a:pt x="0" y="147800"/>
                  </a:lnTo>
                  <a:lnTo>
                    <a:pt x="2347" y="126520"/>
                  </a:lnTo>
                  <a:lnTo>
                    <a:pt x="27595" y="66306"/>
                  </a:lnTo>
                  <a:lnTo>
                    <a:pt x="33608" y="58242"/>
                  </a:lnTo>
                  <a:lnTo>
                    <a:pt x="52768" y="46162"/>
                  </a:lnTo>
                  <a:lnTo>
                    <a:pt x="115596" y="23930"/>
                  </a:lnTo>
                  <a:lnTo>
                    <a:pt x="1614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29524" y="1584214"/>
              <a:ext cx="227268" cy="251640"/>
            </a:xfrm>
            <a:custGeom>
              <a:avLst/>
              <a:gdLst/>
              <a:ahLst/>
              <a:cxnLst/>
              <a:rect l="0" t="0" r="0" b="0"/>
              <a:pathLst>
                <a:path w="227268" h="251640">
                  <a:moveTo>
                    <a:pt x="145916" y="5589"/>
                  </a:moveTo>
                  <a:lnTo>
                    <a:pt x="129148" y="0"/>
                  </a:lnTo>
                  <a:lnTo>
                    <a:pt x="96364" y="2113"/>
                  </a:lnTo>
                  <a:lnTo>
                    <a:pt x="62604" y="10148"/>
                  </a:lnTo>
                  <a:lnTo>
                    <a:pt x="30374" y="31116"/>
                  </a:lnTo>
                  <a:lnTo>
                    <a:pt x="15406" y="52809"/>
                  </a:lnTo>
                  <a:lnTo>
                    <a:pt x="6023" y="78048"/>
                  </a:lnTo>
                  <a:lnTo>
                    <a:pt x="0" y="135498"/>
                  </a:lnTo>
                  <a:lnTo>
                    <a:pt x="1517" y="166272"/>
                  </a:lnTo>
                  <a:lnTo>
                    <a:pt x="15523" y="202157"/>
                  </a:lnTo>
                  <a:lnTo>
                    <a:pt x="27913" y="220074"/>
                  </a:lnTo>
                  <a:lnTo>
                    <a:pt x="44337" y="232717"/>
                  </a:lnTo>
                  <a:lnTo>
                    <a:pt x="83477" y="250365"/>
                  </a:lnTo>
                  <a:lnTo>
                    <a:pt x="104128" y="251639"/>
                  </a:lnTo>
                  <a:lnTo>
                    <a:pt x="145980" y="242924"/>
                  </a:lnTo>
                  <a:lnTo>
                    <a:pt x="177521" y="227729"/>
                  </a:lnTo>
                  <a:lnTo>
                    <a:pt x="203503" y="202819"/>
                  </a:lnTo>
                  <a:lnTo>
                    <a:pt x="220431" y="173212"/>
                  </a:lnTo>
                  <a:lnTo>
                    <a:pt x="227267" y="136623"/>
                  </a:lnTo>
                  <a:lnTo>
                    <a:pt x="221171" y="90744"/>
                  </a:lnTo>
                  <a:lnTo>
                    <a:pt x="215237" y="69172"/>
                  </a:lnTo>
                  <a:lnTo>
                    <a:pt x="205581" y="54125"/>
                  </a:lnTo>
                  <a:lnTo>
                    <a:pt x="188030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23682" y="1600331"/>
              <a:ext cx="167614" cy="249284"/>
            </a:xfrm>
            <a:custGeom>
              <a:avLst/>
              <a:gdLst/>
              <a:ahLst/>
              <a:cxnLst/>
              <a:rect l="0" t="0" r="0" b="0"/>
              <a:pathLst>
                <a:path w="167614" h="249284">
                  <a:moveTo>
                    <a:pt x="20214" y="10529"/>
                  </a:moveTo>
                  <a:lnTo>
                    <a:pt x="3426" y="72809"/>
                  </a:lnTo>
                  <a:lnTo>
                    <a:pt x="0" y="129979"/>
                  </a:lnTo>
                  <a:lnTo>
                    <a:pt x="4913" y="186072"/>
                  </a:lnTo>
                  <a:lnTo>
                    <a:pt x="13861" y="220079"/>
                  </a:lnTo>
                  <a:lnTo>
                    <a:pt x="19488" y="228608"/>
                  </a:lnTo>
                  <a:lnTo>
                    <a:pt x="35099" y="241204"/>
                  </a:lnTo>
                  <a:lnTo>
                    <a:pt x="69209" y="249283"/>
                  </a:lnTo>
                  <a:lnTo>
                    <a:pt x="89172" y="244933"/>
                  </a:lnTo>
                  <a:lnTo>
                    <a:pt x="121053" y="223077"/>
                  </a:lnTo>
                  <a:lnTo>
                    <a:pt x="148711" y="195060"/>
                  </a:lnTo>
                  <a:lnTo>
                    <a:pt x="158433" y="176770"/>
                  </a:lnTo>
                  <a:lnTo>
                    <a:pt x="165800" y="120792"/>
                  </a:lnTo>
                  <a:lnTo>
                    <a:pt x="167255" y="60342"/>
                  </a:lnTo>
                  <a:lnTo>
                    <a:pt x="1676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64995" y="1614027"/>
              <a:ext cx="178985" cy="270575"/>
            </a:xfrm>
            <a:custGeom>
              <a:avLst/>
              <a:gdLst/>
              <a:ahLst/>
              <a:cxnLst/>
              <a:rect l="0" t="0" r="0" b="0"/>
              <a:pathLst>
                <a:path w="178985" h="270575">
                  <a:moveTo>
                    <a:pt x="0" y="112646"/>
                  </a:moveTo>
                  <a:lnTo>
                    <a:pt x="8333" y="150124"/>
                  </a:lnTo>
                  <a:lnTo>
                    <a:pt x="18644" y="206792"/>
                  </a:lnTo>
                  <a:lnTo>
                    <a:pt x="25054" y="228188"/>
                  </a:lnTo>
                  <a:lnTo>
                    <a:pt x="24891" y="231788"/>
                  </a:lnTo>
                  <a:lnTo>
                    <a:pt x="22443" y="230679"/>
                  </a:lnTo>
                  <a:lnTo>
                    <a:pt x="18472" y="226429"/>
                  </a:lnTo>
                  <a:lnTo>
                    <a:pt x="10928" y="171517"/>
                  </a:lnTo>
                  <a:lnTo>
                    <a:pt x="2505" y="113183"/>
                  </a:lnTo>
                  <a:lnTo>
                    <a:pt x="6084" y="56600"/>
                  </a:lnTo>
                  <a:lnTo>
                    <a:pt x="14792" y="34704"/>
                  </a:lnTo>
                  <a:lnTo>
                    <a:pt x="27631" y="17174"/>
                  </a:lnTo>
                  <a:lnTo>
                    <a:pt x="45036" y="1584"/>
                  </a:lnTo>
                  <a:lnTo>
                    <a:pt x="54590" y="0"/>
                  </a:lnTo>
                  <a:lnTo>
                    <a:pt x="64470" y="2454"/>
                  </a:lnTo>
                  <a:lnTo>
                    <a:pt x="99952" y="26019"/>
                  </a:lnTo>
                  <a:lnTo>
                    <a:pt x="143729" y="85250"/>
                  </a:lnTo>
                  <a:lnTo>
                    <a:pt x="163528" y="139643"/>
                  </a:lnTo>
                  <a:lnTo>
                    <a:pt x="175584" y="196661"/>
                  </a:lnTo>
                  <a:lnTo>
                    <a:pt x="177977" y="235806"/>
                  </a:lnTo>
                  <a:lnTo>
                    <a:pt x="178984" y="270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98053" y="1314826"/>
              <a:ext cx="188082" cy="624569"/>
            </a:xfrm>
            <a:custGeom>
              <a:avLst/>
              <a:gdLst/>
              <a:ahLst/>
              <a:cxnLst/>
              <a:rect l="0" t="0" r="0" b="0"/>
              <a:pathLst>
                <a:path w="188082" h="624569">
                  <a:moveTo>
                    <a:pt x="124911" y="422376"/>
                  </a:moveTo>
                  <a:lnTo>
                    <a:pt x="121791" y="379684"/>
                  </a:lnTo>
                  <a:lnTo>
                    <a:pt x="115335" y="360118"/>
                  </a:lnTo>
                  <a:lnTo>
                    <a:pt x="104667" y="343623"/>
                  </a:lnTo>
                  <a:lnTo>
                    <a:pt x="96207" y="339458"/>
                  </a:lnTo>
                  <a:lnTo>
                    <a:pt x="74328" y="337950"/>
                  </a:lnTo>
                  <a:lnTo>
                    <a:pt x="52127" y="347419"/>
                  </a:lnTo>
                  <a:lnTo>
                    <a:pt x="31731" y="364495"/>
                  </a:lnTo>
                  <a:lnTo>
                    <a:pt x="14867" y="387682"/>
                  </a:lnTo>
                  <a:lnTo>
                    <a:pt x="5813" y="413585"/>
                  </a:lnTo>
                  <a:lnTo>
                    <a:pt x="0" y="473932"/>
                  </a:lnTo>
                  <a:lnTo>
                    <a:pt x="7257" y="533772"/>
                  </a:lnTo>
                  <a:lnTo>
                    <a:pt x="23075" y="587533"/>
                  </a:lnTo>
                  <a:lnTo>
                    <a:pt x="28944" y="599161"/>
                  </a:lnTo>
                  <a:lnTo>
                    <a:pt x="44824" y="615200"/>
                  </a:lnTo>
                  <a:lnTo>
                    <a:pt x="53972" y="621115"/>
                  </a:lnTo>
                  <a:lnTo>
                    <a:pt x="73495" y="624568"/>
                  </a:lnTo>
                  <a:lnTo>
                    <a:pt x="83615" y="623851"/>
                  </a:lnTo>
                  <a:lnTo>
                    <a:pt x="101097" y="613696"/>
                  </a:lnTo>
                  <a:lnTo>
                    <a:pt x="116667" y="595144"/>
                  </a:lnTo>
                  <a:lnTo>
                    <a:pt x="137416" y="549475"/>
                  </a:lnTo>
                  <a:lnTo>
                    <a:pt x="151493" y="489801"/>
                  </a:lnTo>
                  <a:lnTo>
                    <a:pt x="163610" y="429585"/>
                  </a:lnTo>
                  <a:lnTo>
                    <a:pt x="169132" y="373039"/>
                  </a:lnTo>
                  <a:lnTo>
                    <a:pt x="172640" y="327919"/>
                  </a:lnTo>
                  <a:lnTo>
                    <a:pt x="170300" y="280569"/>
                  </a:lnTo>
                  <a:lnTo>
                    <a:pt x="167995" y="224641"/>
                  </a:lnTo>
                  <a:lnTo>
                    <a:pt x="167312" y="161666"/>
                  </a:lnTo>
                  <a:lnTo>
                    <a:pt x="164032" y="118162"/>
                  </a:lnTo>
                  <a:lnTo>
                    <a:pt x="155610" y="57327"/>
                  </a:lnTo>
                  <a:lnTo>
                    <a:pt x="147913" y="23826"/>
                  </a:lnTo>
                  <a:lnTo>
                    <a:pt x="136694" y="1137"/>
                  </a:lnTo>
                  <a:lnTo>
                    <a:pt x="130427" y="0"/>
                  </a:lnTo>
                  <a:lnTo>
                    <a:pt x="123908" y="5091"/>
                  </a:lnTo>
                  <a:lnTo>
                    <a:pt x="117224" y="14335"/>
                  </a:lnTo>
                  <a:lnTo>
                    <a:pt x="109796" y="40203"/>
                  </a:lnTo>
                  <a:lnTo>
                    <a:pt x="105614" y="90770"/>
                  </a:lnTo>
                  <a:lnTo>
                    <a:pt x="107495" y="153327"/>
                  </a:lnTo>
                  <a:lnTo>
                    <a:pt x="112341" y="214366"/>
                  </a:lnTo>
                  <a:lnTo>
                    <a:pt x="116897" y="274565"/>
                  </a:lnTo>
                  <a:lnTo>
                    <a:pt x="122519" y="322757"/>
                  </a:lnTo>
                  <a:lnTo>
                    <a:pt x="128917" y="367572"/>
                  </a:lnTo>
                  <a:lnTo>
                    <a:pt x="144685" y="421085"/>
                  </a:lnTo>
                  <a:lnTo>
                    <a:pt x="174727" y="483990"/>
                  </a:lnTo>
                  <a:lnTo>
                    <a:pt x="188081" y="517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553309" y="1663502"/>
              <a:ext cx="175023" cy="247847"/>
            </a:xfrm>
            <a:custGeom>
              <a:avLst/>
              <a:gdLst/>
              <a:ahLst/>
              <a:cxnLst/>
              <a:rect l="0" t="0" r="0" b="0"/>
              <a:pathLst>
                <a:path w="175023" h="247847">
                  <a:moveTo>
                    <a:pt x="17095" y="0"/>
                  </a:moveTo>
                  <a:lnTo>
                    <a:pt x="307" y="63450"/>
                  </a:lnTo>
                  <a:lnTo>
                    <a:pt x="0" y="124664"/>
                  </a:lnTo>
                  <a:lnTo>
                    <a:pt x="14107" y="187906"/>
                  </a:lnTo>
                  <a:lnTo>
                    <a:pt x="25438" y="219453"/>
                  </a:lnTo>
                  <a:lnTo>
                    <a:pt x="36791" y="236355"/>
                  </a:lnTo>
                  <a:lnTo>
                    <a:pt x="45433" y="241798"/>
                  </a:lnTo>
                  <a:lnTo>
                    <a:pt x="67514" y="247846"/>
                  </a:lnTo>
                  <a:lnTo>
                    <a:pt x="100664" y="245661"/>
                  </a:lnTo>
                  <a:lnTo>
                    <a:pt x="118968" y="237474"/>
                  </a:lnTo>
                  <a:lnTo>
                    <a:pt x="127124" y="232016"/>
                  </a:lnTo>
                  <a:lnTo>
                    <a:pt x="149782" y="201977"/>
                  </a:lnTo>
                  <a:lnTo>
                    <a:pt x="165724" y="169029"/>
                  </a:lnTo>
                  <a:lnTo>
                    <a:pt x="173185" y="116880"/>
                  </a:lnTo>
                  <a:lnTo>
                    <a:pt x="174659" y="63945"/>
                  </a:lnTo>
                  <a:lnTo>
                    <a:pt x="175022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802031" y="1621074"/>
              <a:ext cx="160048" cy="550398"/>
            </a:xfrm>
            <a:custGeom>
              <a:avLst/>
              <a:gdLst/>
              <a:ahLst/>
              <a:cxnLst/>
              <a:rect l="0" t="0" r="0" b="0"/>
              <a:pathLst>
                <a:path w="160048" h="550398">
                  <a:moveTo>
                    <a:pt x="0" y="263527"/>
                  </a:moveTo>
                  <a:lnTo>
                    <a:pt x="5589" y="280294"/>
                  </a:lnTo>
                  <a:lnTo>
                    <a:pt x="5213" y="297885"/>
                  </a:lnTo>
                  <a:lnTo>
                    <a:pt x="3487" y="320911"/>
                  </a:lnTo>
                  <a:lnTo>
                    <a:pt x="7922" y="373336"/>
                  </a:lnTo>
                  <a:lnTo>
                    <a:pt x="10926" y="432153"/>
                  </a:lnTo>
                  <a:lnTo>
                    <a:pt x="18705" y="484806"/>
                  </a:lnTo>
                  <a:lnTo>
                    <a:pt x="35248" y="546434"/>
                  </a:lnTo>
                  <a:lnTo>
                    <a:pt x="36366" y="550397"/>
                  </a:lnTo>
                  <a:lnTo>
                    <a:pt x="34491" y="545443"/>
                  </a:lnTo>
                  <a:lnTo>
                    <a:pt x="32447" y="500565"/>
                  </a:lnTo>
                  <a:lnTo>
                    <a:pt x="31840" y="440995"/>
                  </a:lnTo>
                  <a:lnTo>
                    <a:pt x="25459" y="396604"/>
                  </a:lnTo>
                  <a:lnTo>
                    <a:pt x="17164" y="350748"/>
                  </a:lnTo>
                  <a:lnTo>
                    <a:pt x="13478" y="306971"/>
                  </a:lnTo>
                  <a:lnTo>
                    <a:pt x="5813" y="248453"/>
                  </a:lnTo>
                  <a:lnTo>
                    <a:pt x="1722" y="194070"/>
                  </a:lnTo>
                  <a:lnTo>
                    <a:pt x="6406" y="131697"/>
                  </a:lnTo>
                  <a:lnTo>
                    <a:pt x="1612" y="74316"/>
                  </a:lnTo>
                  <a:lnTo>
                    <a:pt x="3597" y="35109"/>
                  </a:lnTo>
                  <a:lnTo>
                    <a:pt x="5908" y="23511"/>
                  </a:lnTo>
                  <a:lnTo>
                    <a:pt x="12127" y="14609"/>
                  </a:lnTo>
                  <a:lnTo>
                    <a:pt x="31516" y="1598"/>
                  </a:lnTo>
                  <a:lnTo>
                    <a:pt x="40898" y="0"/>
                  </a:lnTo>
                  <a:lnTo>
                    <a:pt x="49492" y="1275"/>
                  </a:lnTo>
                  <a:lnTo>
                    <a:pt x="57561" y="4464"/>
                  </a:lnTo>
                  <a:lnTo>
                    <a:pt x="101591" y="48656"/>
                  </a:lnTo>
                  <a:lnTo>
                    <a:pt x="143873" y="106146"/>
                  </a:lnTo>
                  <a:lnTo>
                    <a:pt x="159352" y="137347"/>
                  </a:lnTo>
                  <a:lnTo>
                    <a:pt x="160047" y="147821"/>
                  </a:lnTo>
                  <a:lnTo>
                    <a:pt x="154580" y="168818"/>
                  </a:lnTo>
                  <a:lnTo>
                    <a:pt x="138112" y="186729"/>
                  </a:lnTo>
                  <a:lnTo>
                    <a:pt x="115195" y="200148"/>
                  </a:lnTo>
                  <a:lnTo>
                    <a:pt x="68595" y="208763"/>
                  </a:lnTo>
                  <a:lnTo>
                    <a:pt x="42114" y="210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991544" y="185301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276941" y="2544953"/>
            <a:ext cx="2784424" cy="1054489"/>
            <a:chOff x="2276941" y="2544953"/>
            <a:chExt cx="2784424" cy="1054489"/>
          </a:xfrm>
        </p:grpSpPr>
        <p:sp>
          <p:nvSpPr>
            <p:cNvPr id="49" name="Freeform 48"/>
            <p:cNvSpPr/>
            <p:nvPr/>
          </p:nvSpPr>
          <p:spPr>
            <a:xfrm>
              <a:off x="2276941" y="2790051"/>
              <a:ext cx="352266" cy="809391"/>
            </a:xfrm>
            <a:custGeom>
              <a:avLst/>
              <a:gdLst/>
              <a:ahLst/>
              <a:cxnLst/>
              <a:rect l="0" t="0" r="0" b="0"/>
              <a:pathLst>
                <a:path w="352266" h="809391">
                  <a:moveTo>
                    <a:pt x="334126" y="0"/>
                  </a:moveTo>
                  <a:lnTo>
                    <a:pt x="328537" y="16768"/>
                  </a:lnTo>
                  <a:lnTo>
                    <a:pt x="316434" y="31239"/>
                  </a:lnTo>
                  <a:lnTo>
                    <a:pt x="255068" y="86288"/>
                  </a:lnTo>
                  <a:lnTo>
                    <a:pt x="210198" y="145476"/>
                  </a:lnTo>
                  <a:lnTo>
                    <a:pt x="165882" y="207282"/>
                  </a:lnTo>
                  <a:lnTo>
                    <a:pt x="147795" y="233772"/>
                  </a:lnTo>
                  <a:lnTo>
                    <a:pt x="120025" y="285344"/>
                  </a:lnTo>
                  <a:lnTo>
                    <a:pt x="90235" y="346196"/>
                  </a:lnTo>
                  <a:lnTo>
                    <a:pt x="65052" y="399919"/>
                  </a:lnTo>
                  <a:lnTo>
                    <a:pt x="46966" y="439045"/>
                  </a:lnTo>
                  <a:lnTo>
                    <a:pt x="40910" y="447115"/>
                  </a:lnTo>
                  <a:lnTo>
                    <a:pt x="34182" y="468560"/>
                  </a:lnTo>
                  <a:lnTo>
                    <a:pt x="18684" y="526043"/>
                  </a:lnTo>
                  <a:lnTo>
                    <a:pt x="2668" y="580422"/>
                  </a:lnTo>
                  <a:lnTo>
                    <a:pt x="0" y="632892"/>
                  </a:lnTo>
                  <a:lnTo>
                    <a:pt x="7268" y="679113"/>
                  </a:lnTo>
                  <a:lnTo>
                    <a:pt x="30092" y="733534"/>
                  </a:lnTo>
                  <a:lnTo>
                    <a:pt x="57131" y="772836"/>
                  </a:lnTo>
                  <a:lnTo>
                    <a:pt x="83597" y="795838"/>
                  </a:lnTo>
                  <a:lnTo>
                    <a:pt x="106576" y="804092"/>
                  </a:lnTo>
                  <a:lnTo>
                    <a:pt x="159456" y="809390"/>
                  </a:lnTo>
                  <a:lnTo>
                    <a:pt x="195414" y="804719"/>
                  </a:lnTo>
                  <a:lnTo>
                    <a:pt x="252775" y="769527"/>
                  </a:lnTo>
                  <a:lnTo>
                    <a:pt x="301029" y="735103"/>
                  </a:lnTo>
                  <a:lnTo>
                    <a:pt x="328089" y="704849"/>
                  </a:lnTo>
                  <a:lnTo>
                    <a:pt x="345335" y="668069"/>
                  </a:lnTo>
                  <a:lnTo>
                    <a:pt x="352265" y="616357"/>
                  </a:lnTo>
                  <a:lnTo>
                    <a:pt x="348729" y="573349"/>
                  </a:lnTo>
                  <a:lnTo>
                    <a:pt x="334683" y="538379"/>
                  </a:lnTo>
                  <a:lnTo>
                    <a:pt x="310115" y="511380"/>
                  </a:lnTo>
                  <a:lnTo>
                    <a:pt x="269430" y="494152"/>
                  </a:lnTo>
                  <a:lnTo>
                    <a:pt x="243371" y="491804"/>
                  </a:lnTo>
                  <a:lnTo>
                    <a:pt x="220091" y="495830"/>
                  </a:lnTo>
                  <a:lnTo>
                    <a:pt x="165904" y="523971"/>
                  </a:lnTo>
                  <a:lnTo>
                    <a:pt x="122417" y="585244"/>
                  </a:lnTo>
                  <a:lnTo>
                    <a:pt x="113028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61533" y="2544953"/>
              <a:ext cx="268681" cy="350384"/>
            </a:xfrm>
            <a:custGeom>
              <a:avLst/>
              <a:gdLst/>
              <a:ahLst/>
              <a:cxnLst/>
              <a:rect l="0" t="0" r="0" b="0"/>
              <a:pathLst>
                <a:path w="268681" h="350384">
                  <a:moveTo>
                    <a:pt x="96974" y="45057"/>
                  </a:moveTo>
                  <a:lnTo>
                    <a:pt x="49536" y="74365"/>
                  </a:lnTo>
                  <a:lnTo>
                    <a:pt x="21697" y="100144"/>
                  </a:lnTo>
                  <a:lnTo>
                    <a:pt x="14034" y="102839"/>
                  </a:lnTo>
                  <a:lnTo>
                    <a:pt x="7756" y="101126"/>
                  </a:lnTo>
                  <a:lnTo>
                    <a:pt x="2400" y="96474"/>
                  </a:lnTo>
                  <a:lnTo>
                    <a:pt x="0" y="89864"/>
                  </a:lnTo>
                  <a:lnTo>
                    <a:pt x="452" y="73160"/>
                  </a:lnTo>
                  <a:lnTo>
                    <a:pt x="12873" y="44025"/>
                  </a:lnTo>
                  <a:lnTo>
                    <a:pt x="31371" y="18755"/>
                  </a:lnTo>
                  <a:lnTo>
                    <a:pt x="51050" y="6851"/>
                  </a:lnTo>
                  <a:lnTo>
                    <a:pt x="74224" y="0"/>
                  </a:lnTo>
                  <a:lnTo>
                    <a:pt x="120816" y="5135"/>
                  </a:lnTo>
                  <a:lnTo>
                    <a:pt x="145005" y="12106"/>
                  </a:lnTo>
                  <a:lnTo>
                    <a:pt x="163555" y="23003"/>
                  </a:lnTo>
                  <a:lnTo>
                    <a:pt x="176479" y="41884"/>
                  </a:lnTo>
                  <a:lnTo>
                    <a:pt x="184952" y="65874"/>
                  </a:lnTo>
                  <a:lnTo>
                    <a:pt x="188718" y="92133"/>
                  </a:lnTo>
                  <a:lnTo>
                    <a:pt x="179660" y="133225"/>
                  </a:lnTo>
                  <a:lnTo>
                    <a:pt x="165309" y="154823"/>
                  </a:lnTo>
                  <a:lnTo>
                    <a:pt x="156569" y="163858"/>
                  </a:lnTo>
                  <a:lnTo>
                    <a:pt x="155421" y="169881"/>
                  </a:lnTo>
                  <a:lnTo>
                    <a:pt x="159336" y="173896"/>
                  </a:lnTo>
                  <a:lnTo>
                    <a:pt x="218855" y="195795"/>
                  </a:lnTo>
                  <a:lnTo>
                    <a:pt x="235371" y="209148"/>
                  </a:lnTo>
                  <a:lnTo>
                    <a:pt x="256654" y="236396"/>
                  </a:lnTo>
                  <a:lnTo>
                    <a:pt x="266599" y="256438"/>
                  </a:lnTo>
                  <a:lnTo>
                    <a:pt x="268680" y="277045"/>
                  </a:lnTo>
                  <a:lnTo>
                    <a:pt x="267596" y="287453"/>
                  </a:lnTo>
                  <a:lnTo>
                    <a:pt x="257034" y="305257"/>
                  </a:lnTo>
                  <a:lnTo>
                    <a:pt x="240642" y="319799"/>
                  </a:lnTo>
                  <a:lnTo>
                    <a:pt x="221658" y="330161"/>
                  </a:lnTo>
                  <a:lnTo>
                    <a:pt x="171299" y="339110"/>
                  </a:lnTo>
                  <a:lnTo>
                    <a:pt x="121837" y="347810"/>
                  </a:lnTo>
                  <a:lnTo>
                    <a:pt x="107503" y="350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74279" y="2979564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21057"/>
                  </a:moveTo>
                  <a:lnTo>
                    <a:pt x="257238" y="11992"/>
                  </a:lnTo>
                  <a:lnTo>
                    <a:pt x="203064" y="18054"/>
                  </a:lnTo>
                  <a:lnTo>
                    <a:pt x="147303" y="20464"/>
                  </a:lnTo>
                  <a:lnTo>
                    <a:pt x="84432" y="13744"/>
                  </a:lnTo>
                  <a:lnTo>
                    <a:pt x="22702" y="53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88196" y="3148020"/>
              <a:ext cx="249297" cy="318376"/>
            </a:xfrm>
            <a:custGeom>
              <a:avLst/>
              <a:gdLst/>
              <a:ahLst/>
              <a:cxnLst/>
              <a:rect l="0" t="0" r="0" b="0"/>
              <a:pathLst>
                <a:path w="249297" h="318376">
                  <a:moveTo>
                    <a:pt x="249296" y="0"/>
                  </a:moveTo>
                  <a:lnTo>
                    <a:pt x="243707" y="16768"/>
                  </a:lnTo>
                  <a:lnTo>
                    <a:pt x="236211" y="22877"/>
                  </a:lnTo>
                  <a:lnTo>
                    <a:pt x="212285" y="32785"/>
                  </a:lnTo>
                  <a:lnTo>
                    <a:pt x="157670" y="33036"/>
                  </a:lnTo>
                  <a:lnTo>
                    <a:pt x="104942" y="28753"/>
                  </a:lnTo>
                  <a:lnTo>
                    <a:pt x="49655" y="13665"/>
                  </a:lnTo>
                  <a:lnTo>
                    <a:pt x="28376" y="6853"/>
                  </a:lnTo>
                  <a:lnTo>
                    <a:pt x="20127" y="8079"/>
                  </a:lnTo>
                  <a:lnTo>
                    <a:pt x="13459" y="12405"/>
                  </a:lnTo>
                  <a:lnTo>
                    <a:pt x="7843" y="18799"/>
                  </a:lnTo>
                  <a:lnTo>
                    <a:pt x="1603" y="38381"/>
                  </a:lnTo>
                  <a:lnTo>
                    <a:pt x="0" y="61512"/>
                  </a:lnTo>
                  <a:lnTo>
                    <a:pt x="5969" y="121185"/>
                  </a:lnTo>
                  <a:lnTo>
                    <a:pt x="12382" y="156400"/>
                  </a:lnTo>
                  <a:lnTo>
                    <a:pt x="16484" y="161588"/>
                  </a:lnTo>
                  <a:lnTo>
                    <a:pt x="21558" y="162708"/>
                  </a:lnTo>
                  <a:lnTo>
                    <a:pt x="34606" y="157713"/>
                  </a:lnTo>
                  <a:lnTo>
                    <a:pt x="81684" y="134488"/>
                  </a:lnTo>
                  <a:lnTo>
                    <a:pt x="102272" y="133082"/>
                  </a:lnTo>
                  <a:lnTo>
                    <a:pt x="160655" y="138711"/>
                  </a:lnTo>
                  <a:lnTo>
                    <a:pt x="208218" y="166114"/>
                  </a:lnTo>
                  <a:lnTo>
                    <a:pt x="222461" y="182623"/>
                  </a:lnTo>
                  <a:lnTo>
                    <a:pt x="241136" y="227407"/>
                  </a:lnTo>
                  <a:lnTo>
                    <a:pt x="241289" y="267551"/>
                  </a:lnTo>
                  <a:lnTo>
                    <a:pt x="230529" y="288928"/>
                  </a:lnTo>
                  <a:lnTo>
                    <a:pt x="222747" y="297904"/>
                  </a:lnTo>
                  <a:lnTo>
                    <a:pt x="198502" y="310996"/>
                  </a:lnTo>
                  <a:lnTo>
                    <a:pt x="169399" y="318375"/>
                  </a:lnTo>
                  <a:lnTo>
                    <a:pt x="112588" y="316700"/>
                  </a:lnTo>
                  <a:lnTo>
                    <a:pt x="7031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21761" y="2903657"/>
              <a:ext cx="973441" cy="223307"/>
            </a:xfrm>
            <a:custGeom>
              <a:avLst/>
              <a:gdLst/>
              <a:ahLst/>
              <a:cxnLst/>
              <a:rect l="0" t="0" r="0" b="0"/>
              <a:pathLst>
                <a:path w="973441" h="223307">
                  <a:moveTo>
                    <a:pt x="0" y="202249"/>
                  </a:moveTo>
                  <a:lnTo>
                    <a:pt x="58617" y="196660"/>
                  </a:lnTo>
                  <a:lnTo>
                    <a:pt x="111621" y="191527"/>
                  </a:lnTo>
                  <a:lnTo>
                    <a:pt x="163339" y="183580"/>
                  </a:lnTo>
                  <a:lnTo>
                    <a:pt x="223597" y="181664"/>
                  </a:lnTo>
                  <a:lnTo>
                    <a:pt x="277601" y="181332"/>
                  </a:lnTo>
                  <a:lnTo>
                    <a:pt x="332467" y="175645"/>
                  </a:lnTo>
                  <a:lnTo>
                    <a:pt x="391357" y="172140"/>
                  </a:lnTo>
                  <a:lnTo>
                    <a:pt x="453260" y="165512"/>
                  </a:lnTo>
                  <a:lnTo>
                    <a:pt x="510466" y="161728"/>
                  </a:lnTo>
                  <a:lnTo>
                    <a:pt x="570049" y="155018"/>
                  </a:lnTo>
                  <a:lnTo>
                    <a:pt x="626569" y="151210"/>
                  </a:lnTo>
                  <a:lnTo>
                    <a:pt x="680360" y="144493"/>
                  </a:lnTo>
                  <a:lnTo>
                    <a:pt x="733343" y="140683"/>
                  </a:lnTo>
                  <a:lnTo>
                    <a:pt x="795242" y="146631"/>
                  </a:lnTo>
                  <a:lnTo>
                    <a:pt x="852529" y="145900"/>
                  </a:lnTo>
                  <a:lnTo>
                    <a:pt x="914495" y="134837"/>
                  </a:lnTo>
                  <a:lnTo>
                    <a:pt x="960123" y="130413"/>
                  </a:lnTo>
                  <a:lnTo>
                    <a:pt x="967635" y="126282"/>
                  </a:lnTo>
                  <a:lnTo>
                    <a:pt x="970304" y="120019"/>
                  </a:lnTo>
                  <a:lnTo>
                    <a:pt x="969743" y="112334"/>
                  </a:lnTo>
                  <a:lnTo>
                    <a:pt x="959762" y="97556"/>
                  </a:lnTo>
                  <a:lnTo>
                    <a:pt x="924758" y="69005"/>
                  </a:lnTo>
                  <a:lnTo>
                    <a:pt x="863183" y="35850"/>
                  </a:lnTo>
                  <a:lnTo>
                    <a:pt x="807555" y="5136"/>
                  </a:lnTo>
                  <a:lnTo>
                    <a:pt x="789412" y="0"/>
                  </a:lnTo>
                  <a:lnTo>
                    <a:pt x="789487" y="1906"/>
                  </a:lnTo>
                  <a:lnTo>
                    <a:pt x="844072" y="48231"/>
                  </a:lnTo>
                  <a:lnTo>
                    <a:pt x="906778" y="88811"/>
                  </a:lnTo>
                  <a:lnTo>
                    <a:pt x="967180" y="115980"/>
                  </a:lnTo>
                  <a:lnTo>
                    <a:pt x="972340" y="122510"/>
                  </a:lnTo>
                  <a:lnTo>
                    <a:pt x="973440" y="129202"/>
                  </a:lnTo>
                  <a:lnTo>
                    <a:pt x="971834" y="136004"/>
                  </a:lnTo>
                  <a:lnTo>
                    <a:pt x="967254" y="141708"/>
                  </a:lnTo>
                  <a:lnTo>
                    <a:pt x="913765" y="174005"/>
                  </a:lnTo>
                  <a:lnTo>
                    <a:pt x="868446" y="194114"/>
                  </a:lnTo>
                  <a:lnTo>
                    <a:pt x="853909" y="205653"/>
                  </a:lnTo>
                  <a:lnTo>
                    <a:pt x="842280" y="223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79896" y="2771072"/>
              <a:ext cx="481469" cy="482234"/>
            </a:xfrm>
            <a:custGeom>
              <a:avLst/>
              <a:gdLst/>
              <a:ahLst/>
              <a:cxnLst/>
              <a:rect l="0" t="0" r="0" b="0"/>
              <a:pathLst>
                <a:path w="481469" h="482234">
                  <a:moveTo>
                    <a:pt x="0" y="61093"/>
                  </a:moveTo>
                  <a:lnTo>
                    <a:pt x="5589" y="44326"/>
                  </a:lnTo>
                  <a:lnTo>
                    <a:pt x="13085" y="41726"/>
                  </a:lnTo>
                  <a:lnTo>
                    <a:pt x="64023" y="48126"/>
                  </a:lnTo>
                  <a:lnTo>
                    <a:pt x="113902" y="55672"/>
                  </a:lnTo>
                  <a:lnTo>
                    <a:pt x="163600" y="59487"/>
                  </a:lnTo>
                  <a:lnTo>
                    <a:pt x="220399" y="52371"/>
                  </a:lnTo>
                  <a:lnTo>
                    <a:pt x="269764" y="43041"/>
                  </a:lnTo>
                  <a:lnTo>
                    <a:pt x="325985" y="32868"/>
                  </a:lnTo>
                  <a:lnTo>
                    <a:pt x="384970" y="18950"/>
                  </a:lnTo>
                  <a:lnTo>
                    <a:pt x="442763" y="2598"/>
                  </a:lnTo>
                  <a:lnTo>
                    <a:pt x="468575" y="0"/>
                  </a:lnTo>
                  <a:lnTo>
                    <a:pt x="476160" y="2817"/>
                  </a:lnTo>
                  <a:lnTo>
                    <a:pt x="480047" y="8205"/>
                  </a:lnTo>
                  <a:lnTo>
                    <a:pt x="481468" y="15306"/>
                  </a:lnTo>
                  <a:lnTo>
                    <a:pt x="472290" y="47657"/>
                  </a:lnTo>
                  <a:lnTo>
                    <a:pt x="440992" y="101680"/>
                  </a:lnTo>
                  <a:lnTo>
                    <a:pt x="411067" y="158105"/>
                  </a:lnTo>
                  <a:lnTo>
                    <a:pt x="388215" y="198409"/>
                  </a:lnTo>
                  <a:lnTo>
                    <a:pt x="368783" y="253785"/>
                  </a:lnTo>
                  <a:lnTo>
                    <a:pt x="354516" y="307386"/>
                  </a:lnTo>
                  <a:lnTo>
                    <a:pt x="336919" y="368698"/>
                  </a:lnTo>
                  <a:lnTo>
                    <a:pt x="320535" y="429674"/>
                  </a:lnTo>
                  <a:lnTo>
                    <a:pt x="315855" y="482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341851" y="136870"/>
            <a:ext cx="7569768" cy="801667"/>
            <a:chOff x="341851" y="136870"/>
            <a:chExt cx="7569768" cy="801667"/>
          </a:xfrm>
        </p:grpSpPr>
        <p:sp>
          <p:nvSpPr>
            <p:cNvPr id="2" name="Freeform 1"/>
            <p:cNvSpPr/>
            <p:nvPr/>
          </p:nvSpPr>
          <p:spPr>
            <a:xfrm>
              <a:off x="341851" y="153721"/>
              <a:ext cx="437258" cy="688559"/>
            </a:xfrm>
            <a:custGeom>
              <a:avLst/>
              <a:gdLst/>
              <a:ahLst/>
              <a:cxnLst/>
              <a:rect l="0" t="0" r="0" b="0"/>
              <a:pathLst>
                <a:path w="437258" h="688559">
                  <a:moveTo>
                    <a:pt x="5589" y="656973"/>
                  </a:moveTo>
                  <a:lnTo>
                    <a:pt x="0" y="640205"/>
                  </a:lnTo>
                  <a:lnTo>
                    <a:pt x="693" y="632926"/>
                  </a:lnTo>
                  <a:lnTo>
                    <a:pt x="22861" y="579593"/>
                  </a:lnTo>
                  <a:lnTo>
                    <a:pt x="34000" y="521108"/>
                  </a:lnTo>
                  <a:lnTo>
                    <a:pt x="42137" y="469738"/>
                  </a:lnTo>
                  <a:lnTo>
                    <a:pt x="51643" y="419782"/>
                  </a:lnTo>
                  <a:lnTo>
                    <a:pt x="61868" y="371705"/>
                  </a:lnTo>
                  <a:lnTo>
                    <a:pt x="72307" y="316645"/>
                  </a:lnTo>
                  <a:lnTo>
                    <a:pt x="71844" y="256865"/>
                  </a:lnTo>
                  <a:lnTo>
                    <a:pt x="78902" y="202290"/>
                  </a:lnTo>
                  <a:lnTo>
                    <a:pt x="95292" y="149725"/>
                  </a:lnTo>
                  <a:lnTo>
                    <a:pt x="118671" y="89449"/>
                  </a:lnTo>
                  <a:lnTo>
                    <a:pt x="134901" y="32482"/>
                  </a:lnTo>
                  <a:lnTo>
                    <a:pt x="151578" y="10534"/>
                  </a:lnTo>
                  <a:lnTo>
                    <a:pt x="162577" y="1406"/>
                  </a:lnTo>
                  <a:lnTo>
                    <a:pt x="173418" y="0"/>
                  </a:lnTo>
                  <a:lnTo>
                    <a:pt x="184156" y="3741"/>
                  </a:lnTo>
                  <a:lnTo>
                    <a:pt x="194823" y="10915"/>
                  </a:lnTo>
                  <a:lnTo>
                    <a:pt x="209796" y="31364"/>
                  </a:lnTo>
                  <a:lnTo>
                    <a:pt x="228940" y="88209"/>
                  </a:lnTo>
                  <a:lnTo>
                    <a:pt x="245942" y="138540"/>
                  </a:lnTo>
                  <a:lnTo>
                    <a:pt x="265798" y="196087"/>
                  </a:lnTo>
                  <a:lnTo>
                    <a:pt x="285062" y="254368"/>
                  </a:lnTo>
                  <a:lnTo>
                    <a:pt x="300133" y="306608"/>
                  </a:lnTo>
                  <a:lnTo>
                    <a:pt x="317901" y="362960"/>
                  </a:lnTo>
                  <a:lnTo>
                    <a:pt x="335477" y="423832"/>
                  </a:lnTo>
                  <a:lnTo>
                    <a:pt x="349519" y="481632"/>
                  </a:lnTo>
                  <a:lnTo>
                    <a:pt x="367067" y="540253"/>
                  </a:lnTo>
                  <a:lnTo>
                    <a:pt x="388341" y="591500"/>
                  </a:lnTo>
                  <a:lnTo>
                    <a:pt x="408141" y="643563"/>
                  </a:lnTo>
                  <a:lnTo>
                    <a:pt x="437257" y="688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575154"/>
              <a:ext cx="263214" cy="35499"/>
            </a:xfrm>
            <a:custGeom>
              <a:avLst/>
              <a:gdLst/>
              <a:ahLst/>
              <a:cxnLst/>
              <a:rect l="0" t="0" r="0" b="0"/>
              <a:pathLst>
                <a:path w="263214" h="35499">
                  <a:moveTo>
                    <a:pt x="263213" y="24970"/>
                  </a:moveTo>
                  <a:lnTo>
                    <a:pt x="236827" y="9329"/>
                  </a:lnTo>
                  <a:lnTo>
                    <a:pt x="213661" y="1251"/>
                  </a:lnTo>
                  <a:lnTo>
                    <a:pt x="190887" y="0"/>
                  </a:lnTo>
                  <a:lnTo>
                    <a:pt x="127476" y="10633"/>
                  </a:lnTo>
                  <a:lnTo>
                    <a:pt x="65129" y="16809"/>
                  </a:lnTo>
                  <a:lnTo>
                    <a:pt x="27876" y="25671"/>
                  </a:lnTo>
                  <a:lnTo>
                    <a:pt x="0" y="35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6557" y="359182"/>
              <a:ext cx="165765" cy="469770"/>
            </a:xfrm>
            <a:custGeom>
              <a:avLst/>
              <a:gdLst/>
              <a:ahLst/>
              <a:cxnLst/>
              <a:rect l="0" t="0" r="0" b="0"/>
              <a:pathLst>
                <a:path w="165765" h="469770">
                  <a:moveTo>
                    <a:pt x="134178" y="293584"/>
                  </a:moveTo>
                  <a:lnTo>
                    <a:pt x="113935" y="249622"/>
                  </a:lnTo>
                  <a:lnTo>
                    <a:pt x="95156" y="235831"/>
                  </a:lnTo>
                  <a:lnTo>
                    <a:pt x="83597" y="230516"/>
                  </a:lnTo>
                  <a:lnTo>
                    <a:pt x="73551" y="229312"/>
                  </a:lnTo>
                  <a:lnTo>
                    <a:pt x="56150" y="234213"/>
                  </a:lnTo>
                  <a:lnTo>
                    <a:pt x="33200" y="250127"/>
                  </a:lnTo>
                  <a:lnTo>
                    <a:pt x="17171" y="275249"/>
                  </a:lnTo>
                  <a:lnTo>
                    <a:pt x="2445" y="317519"/>
                  </a:lnTo>
                  <a:lnTo>
                    <a:pt x="0" y="360857"/>
                  </a:lnTo>
                  <a:lnTo>
                    <a:pt x="12162" y="419080"/>
                  </a:lnTo>
                  <a:lnTo>
                    <a:pt x="27705" y="445672"/>
                  </a:lnTo>
                  <a:lnTo>
                    <a:pt x="47129" y="468369"/>
                  </a:lnTo>
                  <a:lnTo>
                    <a:pt x="53918" y="469769"/>
                  </a:lnTo>
                  <a:lnTo>
                    <a:pt x="60785" y="467193"/>
                  </a:lnTo>
                  <a:lnTo>
                    <a:pt x="94204" y="437842"/>
                  </a:lnTo>
                  <a:lnTo>
                    <a:pt x="113105" y="402878"/>
                  </a:lnTo>
                  <a:lnTo>
                    <a:pt x="122737" y="339566"/>
                  </a:lnTo>
                  <a:lnTo>
                    <a:pt x="131438" y="282252"/>
                  </a:lnTo>
                  <a:lnTo>
                    <a:pt x="141425" y="230045"/>
                  </a:lnTo>
                  <a:lnTo>
                    <a:pt x="152161" y="173539"/>
                  </a:lnTo>
                  <a:lnTo>
                    <a:pt x="154324" y="120755"/>
                  </a:lnTo>
                  <a:lnTo>
                    <a:pt x="151846" y="66901"/>
                  </a:lnTo>
                  <a:lnTo>
                    <a:pt x="140528" y="6782"/>
                  </a:lnTo>
                  <a:lnTo>
                    <a:pt x="137241" y="607"/>
                  </a:lnTo>
                  <a:lnTo>
                    <a:pt x="133881" y="0"/>
                  </a:lnTo>
                  <a:lnTo>
                    <a:pt x="130470" y="3105"/>
                  </a:lnTo>
                  <a:lnTo>
                    <a:pt x="120082" y="29832"/>
                  </a:lnTo>
                  <a:lnTo>
                    <a:pt x="121732" y="89190"/>
                  </a:lnTo>
                  <a:lnTo>
                    <a:pt x="126390" y="151001"/>
                  </a:lnTo>
                  <a:lnTo>
                    <a:pt x="132640" y="208878"/>
                  </a:lnTo>
                  <a:lnTo>
                    <a:pt x="139312" y="259387"/>
                  </a:lnTo>
                  <a:lnTo>
                    <a:pt x="152047" y="319281"/>
                  </a:lnTo>
                  <a:lnTo>
                    <a:pt x="165764" y="367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0102" y="337981"/>
              <a:ext cx="153847" cy="456673"/>
            </a:xfrm>
            <a:custGeom>
              <a:avLst/>
              <a:gdLst/>
              <a:ahLst/>
              <a:cxnLst/>
              <a:rect l="0" t="0" r="0" b="0"/>
              <a:pathLst>
                <a:path w="153847" h="456673">
                  <a:moveTo>
                    <a:pt x="90675" y="346371"/>
                  </a:moveTo>
                  <a:lnTo>
                    <a:pt x="96264" y="329603"/>
                  </a:lnTo>
                  <a:lnTo>
                    <a:pt x="92769" y="308893"/>
                  </a:lnTo>
                  <a:lnTo>
                    <a:pt x="82247" y="286430"/>
                  </a:lnTo>
                  <a:lnTo>
                    <a:pt x="65872" y="268648"/>
                  </a:lnTo>
                  <a:lnTo>
                    <a:pt x="57762" y="265310"/>
                  </a:lnTo>
                  <a:lnTo>
                    <a:pt x="50016" y="265424"/>
                  </a:lnTo>
                  <a:lnTo>
                    <a:pt x="42512" y="267840"/>
                  </a:lnTo>
                  <a:lnTo>
                    <a:pt x="27935" y="283002"/>
                  </a:lnTo>
                  <a:lnTo>
                    <a:pt x="9694" y="317846"/>
                  </a:lnTo>
                  <a:lnTo>
                    <a:pt x="0" y="360926"/>
                  </a:lnTo>
                  <a:lnTo>
                    <a:pt x="247" y="404496"/>
                  </a:lnTo>
                  <a:lnTo>
                    <a:pt x="6031" y="428356"/>
                  </a:lnTo>
                  <a:lnTo>
                    <a:pt x="16401" y="450659"/>
                  </a:lnTo>
                  <a:lnTo>
                    <a:pt x="23611" y="455671"/>
                  </a:lnTo>
                  <a:lnTo>
                    <a:pt x="31928" y="456672"/>
                  </a:lnTo>
                  <a:lnTo>
                    <a:pt x="49357" y="451546"/>
                  </a:lnTo>
                  <a:lnTo>
                    <a:pt x="64902" y="441468"/>
                  </a:lnTo>
                  <a:lnTo>
                    <a:pt x="76491" y="426071"/>
                  </a:lnTo>
                  <a:lnTo>
                    <a:pt x="100882" y="367030"/>
                  </a:lnTo>
                  <a:lnTo>
                    <a:pt x="115178" y="314057"/>
                  </a:lnTo>
                  <a:lnTo>
                    <a:pt x="125751" y="264397"/>
                  </a:lnTo>
                  <a:lnTo>
                    <a:pt x="136293" y="207049"/>
                  </a:lnTo>
                  <a:lnTo>
                    <a:pt x="141236" y="151192"/>
                  </a:lnTo>
                  <a:lnTo>
                    <a:pt x="142701" y="97597"/>
                  </a:lnTo>
                  <a:lnTo>
                    <a:pt x="135960" y="35491"/>
                  </a:lnTo>
                  <a:lnTo>
                    <a:pt x="134198" y="6601"/>
                  </a:lnTo>
                  <a:lnTo>
                    <a:pt x="130219" y="535"/>
                  </a:lnTo>
                  <a:lnTo>
                    <a:pt x="124057" y="0"/>
                  </a:lnTo>
                  <a:lnTo>
                    <a:pt x="116439" y="3153"/>
                  </a:lnTo>
                  <a:lnTo>
                    <a:pt x="111360" y="9934"/>
                  </a:lnTo>
                  <a:lnTo>
                    <a:pt x="105718" y="29947"/>
                  </a:lnTo>
                  <a:lnTo>
                    <a:pt x="102095" y="82093"/>
                  </a:lnTo>
                  <a:lnTo>
                    <a:pt x="102637" y="130546"/>
                  </a:lnTo>
                  <a:lnTo>
                    <a:pt x="106469" y="193081"/>
                  </a:lnTo>
                  <a:lnTo>
                    <a:pt x="104714" y="218581"/>
                  </a:lnTo>
                  <a:lnTo>
                    <a:pt x="113118" y="273079"/>
                  </a:lnTo>
                  <a:lnTo>
                    <a:pt x="130632" y="333340"/>
                  </a:lnTo>
                  <a:lnTo>
                    <a:pt x="153846" y="377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9334" y="589595"/>
              <a:ext cx="9371" cy="126343"/>
            </a:xfrm>
            <a:custGeom>
              <a:avLst/>
              <a:gdLst/>
              <a:ahLst/>
              <a:cxnLst/>
              <a:rect l="0" t="0" r="0" b="0"/>
              <a:pathLst>
                <a:path w="9371" h="126343">
                  <a:moveTo>
                    <a:pt x="9370" y="0"/>
                  </a:moveTo>
                  <a:lnTo>
                    <a:pt x="3781" y="16768"/>
                  </a:lnTo>
                  <a:lnTo>
                    <a:pt x="4157" y="34359"/>
                  </a:lnTo>
                  <a:lnTo>
                    <a:pt x="5883" y="53875"/>
                  </a:lnTo>
                  <a:lnTo>
                    <a:pt x="0" y="111037"/>
                  </a:lnTo>
                  <a:lnTo>
                    <a:pt x="784" y="118478"/>
                  </a:lnTo>
                  <a:lnTo>
                    <a:pt x="2476" y="122269"/>
                  </a:lnTo>
                  <a:lnTo>
                    <a:pt x="937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68704" y="46325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2404" y="558497"/>
              <a:ext cx="157928" cy="189027"/>
            </a:xfrm>
            <a:custGeom>
              <a:avLst/>
              <a:gdLst/>
              <a:ahLst/>
              <a:cxnLst/>
              <a:rect l="0" t="0" r="0" b="0"/>
              <a:pathLst>
                <a:path w="157928" h="189027">
                  <a:moveTo>
                    <a:pt x="0" y="104798"/>
                  </a:moveTo>
                  <a:lnTo>
                    <a:pt x="16767" y="110387"/>
                  </a:lnTo>
                  <a:lnTo>
                    <a:pt x="28119" y="122490"/>
                  </a:lnTo>
                  <a:lnTo>
                    <a:pt x="32784" y="130630"/>
                  </a:lnTo>
                  <a:lnTo>
                    <a:pt x="35894" y="131378"/>
                  </a:lnTo>
                  <a:lnTo>
                    <a:pt x="37967" y="127197"/>
                  </a:lnTo>
                  <a:lnTo>
                    <a:pt x="44869" y="64073"/>
                  </a:lnTo>
                  <a:lnTo>
                    <a:pt x="56696" y="20844"/>
                  </a:lnTo>
                  <a:lnTo>
                    <a:pt x="62364" y="12564"/>
                  </a:lnTo>
                  <a:lnTo>
                    <a:pt x="78020" y="244"/>
                  </a:lnTo>
                  <a:lnTo>
                    <a:pt x="87108" y="0"/>
                  </a:lnTo>
                  <a:lnTo>
                    <a:pt x="106565" y="9088"/>
                  </a:lnTo>
                  <a:lnTo>
                    <a:pt x="120672" y="24826"/>
                  </a:lnTo>
                  <a:lnTo>
                    <a:pt x="149208" y="67707"/>
                  </a:lnTo>
                  <a:lnTo>
                    <a:pt x="156779" y="130488"/>
                  </a:lnTo>
                  <a:lnTo>
                    <a:pt x="157927" y="18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47689" y="544432"/>
              <a:ext cx="281652" cy="394105"/>
            </a:xfrm>
            <a:custGeom>
              <a:avLst/>
              <a:gdLst/>
              <a:ahLst/>
              <a:cxnLst/>
              <a:rect l="0" t="0" r="0" b="0"/>
              <a:pathLst>
                <a:path w="281652" h="394105">
                  <a:moveTo>
                    <a:pt x="231627" y="108334"/>
                  </a:moveTo>
                  <a:lnTo>
                    <a:pt x="226038" y="46242"/>
                  </a:lnTo>
                  <a:lnTo>
                    <a:pt x="213935" y="27705"/>
                  </a:lnTo>
                  <a:lnTo>
                    <a:pt x="196858" y="12838"/>
                  </a:lnTo>
                  <a:lnTo>
                    <a:pt x="177569" y="2330"/>
                  </a:lnTo>
                  <a:lnTo>
                    <a:pt x="157298" y="0"/>
                  </a:lnTo>
                  <a:lnTo>
                    <a:pt x="146980" y="1017"/>
                  </a:lnTo>
                  <a:lnTo>
                    <a:pt x="129275" y="11505"/>
                  </a:lnTo>
                  <a:lnTo>
                    <a:pt x="114777" y="29034"/>
                  </a:lnTo>
                  <a:lnTo>
                    <a:pt x="104434" y="52423"/>
                  </a:lnTo>
                  <a:lnTo>
                    <a:pt x="102177" y="75296"/>
                  </a:lnTo>
                  <a:lnTo>
                    <a:pt x="106243" y="97160"/>
                  </a:lnTo>
                  <a:lnTo>
                    <a:pt x="115849" y="118576"/>
                  </a:lnTo>
                  <a:lnTo>
                    <a:pt x="140001" y="144774"/>
                  </a:lnTo>
                  <a:lnTo>
                    <a:pt x="150655" y="149005"/>
                  </a:lnTo>
                  <a:lnTo>
                    <a:pt x="174972" y="150587"/>
                  </a:lnTo>
                  <a:lnTo>
                    <a:pt x="195139" y="144271"/>
                  </a:lnTo>
                  <a:lnTo>
                    <a:pt x="203792" y="139311"/>
                  </a:lnTo>
                  <a:lnTo>
                    <a:pt x="216526" y="124441"/>
                  </a:lnTo>
                  <a:lnTo>
                    <a:pt x="221559" y="115563"/>
                  </a:lnTo>
                  <a:lnTo>
                    <a:pt x="226085" y="114323"/>
                  </a:lnTo>
                  <a:lnTo>
                    <a:pt x="230272" y="118176"/>
                  </a:lnTo>
                  <a:lnTo>
                    <a:pt x="234233" y="125424"/>
                  </a:lnTo>
                  <a:lnTo>
                    <a:pt x="242930" y="183980"/>
                  </a:lnTo>
                  <a:lnTo>
                    <a:pt x="261632" y="236101"/>
                  </a:lnTo>
                  <a:lnTo>
                    <a:pt x="276938" y="291110"/>
                  </a:lnTo>
                  <a:lnTo>
                    <a:pt x="281651" y="345866"/>
                  </a:lnTo>
                  <a:lnTo>
                    <a:pt x="278036" y="369492"/>
                  </a:lnTo>
                  <a:lnTo>
                    <a:pt x="273095" y="378366"/>
                  </a:lnTo>
                  <a:lnTo>
                    <a:pt x="258246" y="391345"/>
                  </a:lnTo>
                  <a:lnTo>
                    <a:pt x="249373" y="394104"/>
                  </a:lnTo>
                  <a:lnTo>
                    <a:pt x="218947" y="392398"/>
                  </a:lnTo>
                  <a:lnTo>
                    <a:pt x="164218" y="381342"/>
                  </a:lnTo>
                  <a:lnTo>
                    <a:pt x="133817" y="377070"/>
                  </a:lnTo>
                  <a:lnTo>
                    <a:pt x="98141" y="377733"/>
                  </a:lnTo>
                  <a:lnTo>
                    <a:pt x="58294" y="365013"/>
                  </a:lnTo>
                  <a:lnTo>
                    <a:pt x="0" y="350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4600" y="136870"/>
              <a:ext cx="178986" cy="747524"/>
            </a:xfrm>
            <a:custGeom>
              <a:avLst/>
              <a:gdLst/>
              <a:ahLst/>
              <a:cxnLst/>
              <a:rect l="0" t="0" r="0" b="0"/>
              <a:pathLst>
                <a:path w="178986" h="747524">
                  <a:moveTo>
                    <a:pt x="178985" y="0"/>
                  </a:moveTo>
                  <a:lnTo>
                    <a:pt x="164331" y="58617"/>
                  </a:lnTo>
                  <a:lnTo>
                    <a:pt x="150787" y="109065"/>
                  </a:lnTo>
                  <a:lnTo>
                    <a:pt x="139174" y="170226"/>
                  </a:lnTo>
                  <a:lnTo>
                    <a:pt x="127756" y="216426"/>
                  </a:lnTo>
                  <a:lnTo>
                    <a:pt x="113763" y="266117"/>
                  </a:lnTo>
                  <a:lnTo>
                    <a:pt x="98555" y="323924"/>
                  </a:lnTo>
                  <a:lnTo>
                    <a:pt x="84285" y="384216"/>
                  </a:lnTo>
                  <a:lnTo>
                    <a:pt x="70202" y="436203"/>
                  </a:lnTo>
                  <a:lnTo>
                    <a:pt x="63390" y="491532"/>
                  </a:lnTo>
                  <a:lnTo>
                    <a:pt x="54008" y="532334"/>
                  </a:lnTo>
                  <a:lnTo>
                    <a:pt x="39269" y="569510"/>
                  </a:lnTo>
                  <a:lnTo>
                    <a:pt x="32693" y="616530"/>
                  </a:lnTo>
                  <a:lnTo>
                    <a:pt x="23855" y="666336"/>
                  </a:lnTo>
                  <a:lnTo>
                    <a:pt x="10388" y="719441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20597" y="295448"/>
              <a:ext cx="316981" cy="396705"/>
            </a:xfrm>
            <a:custGeom>
              <a:avLst/>
              <a:gdLst/>
              <a:ahLst/>
              <a:cxnLst/>
              <a:rect l="0" t="0" r="0" b="0"/>
              <a:pathLst>
                <a:path w="316981" h="396705">
                  <a:moveTo>
                    <a:pt x="237786" y="9878"/>
                  </a:moveTo>
                  <a:lnTo>
                    <a:pt x="210230" y="2642"/>
                  </a:lnTo>
                  <a:lnTo>
                    <a:pt x="150888" y="0"/>
                  </a:lnTo>
                  <a:lnTo>
                    <a:pt x="94019" y="5067"/>
                  </a:lnTo>
                  <a:lnTo>
                    <a:pt x="59878" y="19631"/>
                  </a:lnTo>
                  <a:lnTo>
                    <a:pt x="33124" y="38764"/>
                  </a:lnTo>
                  <a:lnTo>
                    <a:pt x="10379" y="64840"/>
                  </a:lnTo>
                  <a:lnTo>
                    <a:pt x="2185" y="87728"/>
                  </a:lnTo>
                  <a:lnTo>
                    <a:pt x="0" y="100382"/>
                  </a:lnTo>
                  <a:lnTo>
                    <a:pt x="3812" y="120682"/>
                  </a:lnTo>
                  <a:lnTo>
                    <a:pt x="8104" y="129371"/>
                  </a:lnTo>
                  <a:lnTo>
                    <a:pt x="22231" y="142145"/>
                  </a:lnTo>
                  <a:lnTo>
                    <a:pt x="30912" y="147189"/>
                  </a:lnTo>
                  <a:lnTo>
                    <a:pt x="49916" y="149674"/>
                  </a:lnTo>
                  <a:lnTo>
                    <a:pt x="108367" y="148303"/>
                  </a:lnTo>
                  <a:lnTo>
                    <a:pt x="169270" y="161453"/>
                  </a:lnTo>
                  <a:lnTo>
                    <a:pt x="214503" y="176126"/>
                  </a:lnTo>
                  <a:lnTo>
                    <a:pt x="277369" y="220729"/>
                  </a:lnTo>
                  <a:lnTo>
                    <a:pt x="307476" y="254169"/>
                  </a:lnTo>
                  <a:lnTo>
                    <a:pt x="315553" y="280279"/>
                  </a:lnTo>
                  <a:lnTo>
                    <a:pt x="316980" y="321624"/>
                  </a:lnTo>
                  <a:lnTo>
                    <a:pt x="311588" y="343794"/>
                  </a:lnTo>
                  <a:lnTo>
                    <a:pt x="301392" y="361446"/>
                  </a:lnTo>
                  <a:lnTo>
                    <a:pt x="282823" y="373971"/>
                  </a:lnTo>
                  <a:lnTo>
                    <a:pt x="232774" y="391543"/>
                  </a:lnTo>
                  <a:lnTo>
                    <a:pt x="177828" y="396704"/>
                  </a:lnTo>
                  <a:lnTo>
                    <a:pt x="121914" y="390791"/>
                  </a:lnTo>
                  <a:lnTo>
                    <a:pt x="107895" y="390162"/>
                  </a:lnTo>
                  <a:lnTo>
                    <a:pt x="86080" y="380104"/>
                  </a:lnTo>
                  <a:lnTo>
                    <a:pt x="63764" y="364070"/>
                  </a:lnTo>
                  <a:lnTo>
                    <a:pt x="48273" y="35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4197" y="526424"/>
              <a:ext cx="136871" cy="150728"/>
            </a:xfrm>
            <a:custGeom>
              <a:avLst/>
              <a:gdLst/>
              <a:ahLst/>
              <a:cxnLst/>
              <a:rect l="0" t="0" r="0" b="0"/>
              <a:pathLst>
                <a:path w="136871" h="150728">
                  <a:moveTo>
                    <a:pt x="0" y="21057"/>
                  </a:moveTo>
                  <a:lnTo>
                    <a:pt x="3119" y="78321"/>
                  </a:lnTo>
                  <a:lnTo>
                    <a:pt x="14654" y="133624"/>
                  </a:lnTo>
                  <a:lnTo>
                    <a:pt x="21467" y="141726"/>
                  </a:lnTo>
                  <a:lnTo>
                    <a:pt x="41516" y="150727"/>
                  </a:lnTo>
                  <a:lnTo>
                    <a:pt x="62905" y="148488"/>
                  </a:lnTo>
                  <a:lnTo>
                    <a:pt x="73522" y="144616"/>
                  </a:lnTo>
                  <a:lnTo>
                    <a:pt x="91558" y="130954"/>
                  </a:lnTo>
                  <a:lnTo>
                    <a:pt x="106203" y="113184"/>
                  </a:lnTo>
                  <a:lnTo>
                    <a:pt x="129047" y="6282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3709" y="336911"/>
              <a:ext cx="169348" cy="339744"/>
            </a:xfrm>
            <a:custGeom>
              <a:avLst/>
              <a:gdLst/>
              <a:ahLst/>
              <a:cxnLst/>
              <a:rect l="0" t="0" r="0" b="0"/>
              <a:pathLst>
                <a:path w="169348" h="339744">
                  <a:moveTo>
                    <a:pt x="0" y="0"/>
                  </a:moveTo>
                  <a:lnTo>
                    <a:pt x="9066" y="58617"/>
                  </a:lnTo>
                  <a:lnTo>
                    <a:pt x="11410" y="121197"/>
                  </a:lnTo>
                  <a:lnTo>
                    <a:pt x="16509" y="173691"/>
                  </a:lnTo>
                  <a:lnTo>
                    <a:pt x="12821" y="230839"/>
                  </a:lnTo>
                  <a:lnTo>
                    <a:pt x="10982" y="293256"/>
                  </a:lnTo>
                  <a:lnTo>
                    <a:pt x="10730" y="311660"/>
                  </a:lnTo>
                  <a:lnTo>
                    <a:pt x="10556" y="255497"/>
                  </a:lnTo>
                  <a:lnTo>
                    <a:pt x="21715" y="214523"/>
                  </a:lnTo>
                  <a:lnTo>
                    <a:pt x="29685" y="205017"/>
                  </a:lnTo>
                  <a:lnTo>
                    <a:pt x="51018" y="191335"/>
                  </a:lnTo>
                  <a:lnTo>
                    <a:pt x="72978" y="187593"/>
                  </a:lnTo>
                  <a:lnTo>
                    <a:pt x="83747" y="188233"/>
                  </a:lnTo>
                  <a:lnTo>
                    <a:pt x="105071" y="198303"/>
                  </a:lnTo>
                  <a:lnTo>
                    <a:pt x="141768" y="227774"/>
                  </a:lnTo>
                  <a:lnTo>
                    <a:pt x="164318" y="260252"/>
                  </a:lnTo>
                  <a:lnTo>
                    <a:pt x="169347" y="282954"/>
                  </a:lnTo>
                  <a:lnTo>
                    <a:pt x="169050" y="293921"/>
                  </a:lnTo>
                  <a:lnTo>
                    <a:pt x="162481" y="312346"/>
                  </a:lnTo>
                  <a:lnTo>
                    <a:pt x="157454" y="320535"/>
                  </a:lnTo>
                  <a:lnTo>
                    <a:pt x="139390" y="332753"/>
                  </a:lnTo>
                  <a:lnTo>
                    <a:pt x="116934" y="339743"/>
                  </a:lnTo>
                  <a:lnTo>
                    <a:pt x="84560" y="337101"/>
                  </a:lnTo>
                  <a:lnTo>
                    <a:pt x="31630" y="322437"/>
                  </a:lnTo>
                  <a:lnTo>
                    <a:pt x="24596" y="317903"/>
                  </a:lnTo>
                  <a:lnTo>
                    <a:pt x="19907" y="312541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2442" y="305326"/>
              <a:ext cx="6067" cy="357970"/>
            </a:xfrm>
            <a:custGeom>
              <a:avLst/>
              <a:gdLst/>
              <a:ahLst/>
              <a:cxnLst/>
              <a:rect l="0" t="0" r="0" b="0"/>
              <a:pathLst>
                <a:path w="6067" h="357970">
                  <a:moveTo>
                    <a:pt x="6066" y="0"/>
                  </a:moveTo>
                  <a:lnTo>
                    <a:pt x="6066" y="58617"/>
                  </a:lnTo>
                  <a:lnTo>
                    <a:pt x="0" y="107895"/>
                  </a:lnTo>
                  <a:lnTo>
                    <a:pt x="3749" y="160650"/>
                  </a:lnTo>
                  <a:lnTo>
                    <a:pt x="5379" y="213846"/>
                  </a:lnTo>
                  <a:lnTo>
                    <a:pt x="5862" y="265483"/>
                  </a:lnTo>
                  <a:lnTo>
                    <a:pt x="6026" y="322326"/>
                  </a:lnTo>
                  <a:lnTo>
                    <a:pt x="606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53223" y="463253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36485" y="14655"/>
                  </a:lnTo>
                  <a:lnTo>
                    <a:pt x="86275" y="19793"/>
                  </a:lnTo>
                  <a:lnTo>
                    <a:pt x="22944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08442" y="440728"/>
              <a:ext cx="81694" cy="225735"/>
            </a:xfrm>
            <a:custGeom>
              <a:avLst/>
              <a:gdLst/>
              <a:ahLst/>
              <a:cxnLst/>
              <a:rect l="0" t="0" r="0" b="0"/>
              <a:pathLst>
                <a:path w="81694" h="225735">
                  <a:moveTo>
                    <a:pt x="7993" y="64639"/>
                  </a:moveTo>
                  <a:lnTo>
                    <a:pt x="2404" y="81407"/>
                  </a:lnTo>
                  <a:lnTo>
                    <a:pt x="4517" y="114191"/>
                  </a:lnTo>
                  <a:lnTo>
                    <a:pt x="15712" y="166021"/>
                  </a:lnTo>
                  <a:lnTo>
                    <a:pt x="33791" y="225734"/>
                  </a:lnTo>
                  <a:lnTo>
                    <a:pt x="14649" y="163226"/>
                  </a:lnTo>
                  <a:lnTo>
                    <a:pt x="2072" y="109633"/>
                  </a:lnTo>
                  <a:lnTo>
                    <a:pt x="0" y="69132"/>
                  </a:lnTo>
                  <a:lnTo>
                    <a:pt x="3661" y="45579"/>
                  </a:lnTo>
                  <a:lnTo>
                    <a:pt x="9784" y="36725"/>
                  </a:lnTo>
                  <a:lnTo>
                    <a:pt x="60640" y="4306"/>
                  </a:lnTo>
                  <a:lnTo>
                    <a:pt x="72336" y="0"/>
                  </a:lnTo>
                  <a:lnTo>
                    <a:pt x="81693" y="1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8915" y="494513"/>
              <a:ext cx="166018" cy="158719"/>
            </a:xfrm>
            <a:custGeom>
              <a:avLst/>
              <a:gdLst/>
              <a:ahLst/>
              <a:cxnLst/>
              <a:rect l="0" t="0" r="0" b="0"/>
              <a:pathLst>
                <a:path w="166018" h="158719">
                  <a:moveTo>
                    <a:pt x="144960" y="74025"/>
                  </a:moveTo>
                  <a:lnTo>
                    <a:pt x="124717" y="30063"/>
                  </a:lnTo>
                  <a:lnTo>
                    <a:pt x="99968" y="5367"/>
                  </a:lnTo>
                  <a:lnTo>
                    <a:pt x="90398" y="1347"/>
                  </a:lnTo>
                  <a:lnTo>
                    <a:pt x="70408" y="0"/>
                  </a:lnTo>
                  <a:lnTo>
                    <a:pt x="39423" y="11408"/>
                  </a:lnTo>
                  <a:lnTo>
                    <a:pt x="24745" y="26308"/>
                  </a:lnTo>
                  <a:lnTo>
                    <a:pt x="5790" y="64470"/>
                  </a:lnTo>
                  <a:lnTo>
                    <a:pt x="0" y="100960"/>
                  </a:lnTo>
                  <a:lnTo>
                    <a:pt x="3873" y="135818"/>
                  </a:lnTo>
                  <a:lnTo>
                    <a:pt x="8788" y="144466"/>
                  </a:lnTo>
                  <a:lnTo>
                    <a:pt x="23608" y="157195"/>
                  </a:lnTo>
                  <a:lnTo>
                    <a:pt x="31304" y="158718"/>
                  </a:lnTo>
                  <a:lnTo>
                    <a:pt x="38773" y="157393"/>
                  </a:lnTo>
                  <a:lnTo>
                    <a:pt x="53312" y="149682"/>
                  </a:lnTo>
                  <a:lnTo>
                    <a:pt x="74651" y="131017"/>
                  </a:lnTo>
                  <a:lnTo>
                    <a:pt x="99703" y="93862"/>
                  </a:lnTo>
                  <a:lnTo>
                    <a:pt x="104260" y="83740"/>
                  </a:lnTo>
                  <a:lnTo>
                    <a:pt x="108468" y="81672"/>
                  </a:lnTo>
                  <a:lnTo>
                    <a:pt x="112443" y="84972"/>
                  </a:lnTo>
                  <a:lnTo>
                    <a:pt x="157033" y="147935"/>
                  </a:lnTo>
                  <a:lnTo>
                    <a:pt x="166017" y="158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0866" y="457664"/>
              <a:ext cx="145694" cy="180326"/>
            </a:xfrm>
            <a:custGeom>
              <a:avLst/>
              <a:gdLst/>
              <a:ahLst/>
              <a:cxnLst/>
              <a:rect l="0" t="0" r="0" b="0"/>
              <a:pathLst>
                <a:path w="145694" h="180326">
                  <a:moveTo>
                    <a:pt x="114107" y="5589"/>
                  </a:moveTo>
                  <a:lnTo>
                    <a:pt x="97340" y="0"/>
                  </a:lnTo>
                  <a:lnTo>
                    <a:pt x="79749" y="376"/>
                  </a:lnTo>
                  <a:lnTo>
                    <a:pt x="61402" y="5612"/>
                  </a:lnTo>
                  <a:lnTo>
                    <a:pt x="17725" y="34593"/>
                  </a:lnTo>
                  <a:lnTo>
                    <a:pt x="11248" y="43642"/>
                  </a:lnTo>
                  <a:lnTo>
                    <a:pt x="4051" y="66176"/>
                  </a:lnTo>
                  <a:lnTo>
                    <a:pt x="0" y="110758"/>
                  </a:lnTo>
                  <a:lnTo>
                    <a:pt x="5292" y="134609"/>
                  </a:lnTo>
                  <a:lnTo>
                    <a:pt x="21424" y="161191"/>
                  </a:lnTo>
                  <a:lnTo>
                    <a:pt x="27752" y="168985"/>
                  </a:lnTo>
                  <a:lnTo>
                    <a:pt x="50381" y="177646"/>
                  </a:lnTo>
                  <a:lnTo>
                    <a:pt x="77595" y="180325"/>
                  </a:lnTo>
                  <a:lnTo>
                    <a:pt x="120543" y="175632"/>
                  </a:lnTo>
                  <a:lnTo>
                    <a:pt x="145693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53558" y="231626"/>
              <a:ext cx="20930" cy="410613"/>
            </a:xfrm>
            <a:custGeom>
              <a:avLst/>
              <a:gdLst/>
              <a:ahLst/>
              <a:cxnLst/>
              <a:rect l="0" t="0" r="0" b="0"/>
              <a:pathLst>
                <a:path w="20930" h="410613">
                  <a:moveTo>
                    <a:pt x="10400" y="0"/>
                  </a:moveTo>
                  <a:lnTo>
                    <a:pt x="2067" y="60384"/>
                  </a:lnTo>
                  <a:lnTo>
                    <a:pt x="522" y="111868"/>
                  </a:lnTo>
                  <a:lnTo>
                    <a:pt x="0" y="171187"/>
                  </a:lnTo>
                  <a:lnTo>
                    <a:pt x="7133" y="230304"/>
                  </a:lnTo>
                  <a:lnTo>
                    <a:pt x="10602" y="285827"/>
                  </a:lnTo>
                  <a:lnTo>
                    <a:pt x="17349" y="338674"/>
                  </a:lnTo>
                  <a:lnTo>
                    <a:pt x="20222" y="389686"/>
                  </a:lnTo>
                  <a:lnTo>
                    <a:pt x="2092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79730" y="376252"/>
              <a:ext cx="200043" cy="13303"/>
            </a:xfrm>
            <a:custGeom>
              <a:avLst/>
              <a:gdLst/>
              <a:ahLst/>
              <a:cxnLst/>
              <a:rect l="0" t="0" r="0" b="0"/>
              <a:pathLst>
                <a:path w="200043" h="13303">
                  <a:moveTo>
                    <a:pt x="200042" y="13302"/>
                  </a:moveTo>
                  <a:lnTo>
                    <a:pt x="188863" y="2124"/>
                  </a:lnTo>
                  <a:lnTo>
                    <a:pt x="182061" y="0"/>
                  </a:lnTo>
                  <a:lnTo>
                    <a:pt x="130300" y="2177"/>
                  </a:lnTo>
                  <a:lnTo>
                    <a:pt x="69369" y="2656"/>
                  </a:lnTo>
                  <a:lnTo>
                    <a:pt x="20418" y="2750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32414" y="463253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2252" y="1456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32414" y="32638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79813" y="454468"/>
              <a:ext cx="171858" cy="210291"/>
            </a:xfrm>
            <a:custGeom>
              <a:avLst/>
              <a:gdLst/>
              <a:ahLst/>
              <a:cxnLst/>
              <a:rect l="0" t="0" r="0" b="0"/>
              <a:pathLst>
                <a:path w="171858" h="210291">
                  <a:moveTo>
                    <a:pt x="0" y="82485"/>
                  </a:moveTo>
                  <a:lnTo>
                    <a:pt x="11178" y="93663"/>
                  </a:lnTo>
                  <a:lnTo>
                    <a:pt x="23719" y="122972"/>
                  </a:lnTo>
                  <a:lnTo>
                    <a:pt x="31201" y="180863"/>
                  </a:lnTo>
                  <a:lnTo>
                    <a:pt x="37191" y="210290"/>
                  </a:lnTo>
                  <a:lnTo>
                    <a:pt x="36492" y="209802"/>
                  </a:lnTo>
                  <a:lnTo>
                    <a:pt x="34856" y="205968"/>
                  </a:lnTo>
                  <a:lnTo>
                    <a:pt x="31062" y="152890"/>
                  </a:lnTo>
                  <a:lnTo>
                    <a:pt x="25711" y="116214"/>
                  </a:lnTo>
                  <a:lnTo>
                    <a:pt x="30078" y="63021"/>
                  </a:lnTo>
                  <a:lnTo>
                    <a:pt x="33255" y="30550"/>
                  </a:lnTo>
                  <a:lnTo>
                    <a:pt x="42466" y="8320"/>
                  </a:lnTo>
                  <a:lnTo>
                    <a:pt x="49368" y="2626"/>
                  </a:lnTo>
                  <a:lnTo>
                    <a:pt x="57478" y="0"/>
                  </a:lnTo>
                  <a:lnTo>
                    <a:pt x="75848" y="201"/>
                  </a:lnTo>
                  <a:lnTo>
                    <a:pt x="95711" y="4190"/>
                  </a:lnTo>
                  <a:lnTo>
                    <a:pt x="103582" y="9232"/>
                  </a:lnTo>
                  <a:lnTo>
                    <a:pt x="141000" y="63561"/>
                  </a:lnTo>
                  <a:lnTo>
                    <a:pt x="169967" y="123262"/>
                  </a:lnTo>
                  <a:lnTo>
                    <a:pt x="171857" y="138823"/>
                  </a:lnTo>
                  <a:lnTo>
                    <a:pt x="168456" y="156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6683" y="440118"/>
              <a:ext cx="290102" cy="454805"/>
            </a:xfrm>
            <a:custGeom>
              <a:avLst/>
              <a:gdLst/>
              <a:ahLst/>
              <a:cxnLst/>
              <a:rect l="0" t="0" r="0" b="0"/>
              <a:pathLst>
                <a:path w="290102" h="454805">
                  <a:moveTo>
                    <a:pt x="168456" y="170534"/>
                  </a:moveTo>
                  <a:lnTo>
                    <a:pt x="178032" y="146488"/>
                  </a:lnTo>
                  <a:lnTo>
                    <a:pt x="202270" y="105352"/>
                  </a:lnTo>
                  <a:lnTo>
                    <a:pt x="208111" y="64004"/>
                  </a:lnTo>
                  <a:lnTo>
                    <a:pt x="203238" y="37790"/>
                  </a:lnTo>
                  <a:lnTo>
                    <a:pt x="198663" y="25886"/>
                  </a:lnTo>
                  <a:lnTo>
                    <a:pt x="184221" y="9540"/>
                  </a:lnTo>
                  <a:lnTo>
                    <a:pt x="175457" y="3543"/>
                  </a:lnTo>
                  <a:lnTo>
                    <a:pt x="156359" y="0"/>
                  </a:lnTo>
                  <a:lnTo>
                    <a:pt x="146354" y="693"/>
                  </a:lnTo>
                  <a:lnTo>
                    <a:pt x="128997" y="7702"/>
                  </a:lnTo>
                  <a:lnTo>
                    <a:pt x="121093" y="12846"/>
                  </a:lnTo>
                  <a:lnTo>
                    <a:pt x="109191" y="31041"/>
                  </a:lnTo>
                  <a:lnTo>
                    <a:pt x="101172" y="54725"/>
                  </a:lnTo>
                  <a:lnTo>
                    <a:pt x="97827" y="93197"/>
                  </a:lnTo>
                  <a:lnTo>
                    <a:pt x="109661" y="148998"/>
                  </a:lnTo>
                  <a:lnTo>
                    <a:pt x="115222" y="157347"/>
                  </a:lnTo>
                  <a:lnTo>
                    <a:pt x="130759" y="169743"/>
                  </a:lnTo>
                  <a:lnTo>
                    <a:pt x="149362" y="172912"/>
                  </a:lnTo>
                  <a:lnTo>
                    <a:pt x="189901" y="165415"/>
                  </a:lnTo>
                  <a:lnTo>
                    <a:pt x="207623" y="153051"/>
                  </a:lnTo>
                  <a:lnTo>
                    <a:pt x="215624" y="144841"/>
                  </a:lnTo>
                  <a:lnTo>
                    <a:pt x="222129" y="144047"/>
                  </a:lnTo>
                  <a:lnTo>
                    <a:pt x="227634" y="148197"/>
                  </a:lnTo>
                  <a:lnTo>
                    <a:pt x="240973" y="176394"/>
                  </a:lnTo>
                  <a:lnTo>
                    <a:pt x="259547" y="235430"/>
                  </a:lnTo>
                  <a:lnTo>
                    <a:pt x="276830" y="295484"/>
                  </a:lnTo>
                  <a:lnTo>
                    <a:pt x="289474" y="338578"/>
                  </a:lnTo>
                  <a:lnTo>
                    <a:pt x="290101" y="377863"/>
                  </a:lnTo>
                  <a:lnTo>
                    <a:pt x="288158" y="389472"/>
                  </a:lnTo>
                  <a:lnTo>
                    <a:pt x="276639" y="408610"/>
                  </a:lnTo>
                  <a:lnTo>
                    <a:pt x="268654" y="416989"/>
                  </a:lnTo>
                  <a:lnTo>
                    <a:pt x="244184" y="426299"/>
                  </a:lnTo>
                  <a:lnTo>
                    <a:pt x="186404" y="432276"/>
                  </a:lnTo>
                  <a:lnTo>
                    <a:pt x="129931" y="433456"/>
                  </a:lnTo>
                  <a:lnTo>
                    <a:pt x="73715" y="436809"/>
                  </a:lnTo>
                  <a:lnTo>
                    <a:pt x="10285" y="451953"/>
                  </a:lnTo>
                  <a:lnTo>
                    <a:pt x="0" y="454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31799" y="221161"/>
              <a:ext cx="311393" cy="406520"/>
            </a:xfrm>
            <a:custGeom>
              <a:avLst/>
              <a:gdLst/>
              <a:ahLst/>
              <a:cxnLst/>
              <a:rect l="0" t="0" r="0" b="0"/>
              <a:pathLst>
                <a:path w="311393" h="406520">
                  <a:moveTo>
                    <a:pt x="6066" y="389491"/>
                  </a:moveTo>
                  <a:lnTo>
                    <a:pt x="477" y="406259"/>
                  </a:lnTo>
                  <a:lnTo>
                    <a:pt x="0" y="406519"/>
                  </a:lnTo>
                  <a:lnTo>
                    <a:pt x="13785" y="348376"/>
                  </a:lnTo>
                  <a:lnTo>
                    <a:pt x="27261" y="291119"/>
                  </a:lnTo>
                  <a:lnTo>
                    <a:pt x="37693" y="241021"/>
                  </a:lnTo>
                  <a:lnTo>
                    <a:pt x="48192" y="189132"/>
                  </a:lnTo>
                  <a:lnTo>
                    <a:pt x="55593" y="139833"/>
                  </a:lnTo>
                  <a:lnTo>
                    <a:pt x="63682" y="81253"/>
                  </a:lnTo>
                  <a:lnTo>
                    <a:pt x="68140" y="33980"/>
                  </a:lnTo>
                  <a:lnTo>
                    <a:pt x="83848" y="95542"/>
                  </a:lnTo>
                  <a:lnTo>
                    <a:pt x="105832" y="135805"/>
                  </a:lnTo>
                  <a:lnTo>
                    <a:pt x="119037" y="152350"/>
                  </a:lnTo>
                  <a:lnTo>
                    <a:pt x="128173" y="156528"/>
                  </a:lnTo>
                  <a:lnTo>
                    <a:pt x="150803" y="158050"/>
                  </a:lnTo>
                  <a:lnTo>
                    <a:pt x="173339" y="148588"/>
                  </a:lnTo>
                  <a:lnTo>
                    <a:pt x="202637" y="123530"/>
                  </a:lnTo>
                  <a:lnTo>
                    <a:pt x="233498" y="78033"/>
                  </a:lnTo>
                  <a:lnTo>
                    <a:pt x="253718" y="25155"/>
                  </a:lnTo>
                  <a:lnTo>
                    <a:pt x="261583" y="1786"/>
                  </a:lnTo>
                  <a:lnTo>
                    <a:pt x="264148" y="0"/>
                  </a:lnTo>
                  <a:lnTo>
                    <a:pt x="265858" y="4658"/>
                  </a:lnTo>
                  <a:lnTo>
                    <a:pt x="268603" y="54162"/>
                  </a:lnTo>
                  <a:lnTo>
                    <a:pt x="274667" y="103221"/>
                  </a:lnTo>
                  <a:lnTo>
                    <a:pt x="278284" y="160391"/>
                  </a:lnTo>
                  <a:lnTo>
                    <a:pt x="284945" y="216195"/>
                  </a:lnTo>
                  <a:lnTo>
                    <a:pt x="288738" y="269774"/>
                  </a:lnTo>
                  <a:lnTo>
                    <a:pt x="298425" y="330705"/>
                  </a:lnTo>
                  <a:lnTo>
                    <a:pt x="311392" y="389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27419" y="515896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61110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16891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74819" y="389554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126342" y="0"/>
                  </a:moveTo>
                  <a:lnTo>
                    <a:pt x="101148" y="61110"/>
                  </a:lnTo>
                  <a:lnTo>
                    <a:pt x="81098" y="115542"/>
                  </a:lnTo>
                  <a:lnTo>
                    <a:pt x="59519" y="173515"/>
                  </a:lnTo>
                  <a:lnTo>
                    <a:pt x="39659" y="228120"/>
                  </a:lnTo>
                  <a:lnTo>
                    <a:pt x="13553" y="267459"/>
                  </a:lnTo>
                  <a:lnTo>
                    <a:pt x="9035" y="271893"/>
                  </a:lnTo>
                  <a:lnTo>
                    <a:pt x="6023" y="27367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74819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53761" y="421139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147399" y="210570"/>
                  </a:moveTo>
                  <a:lnTo>
                    <a:pt x="141810" y="188214"/>
                  </a:lnTo>
                  <a:lnTo>
                    <a:pt x="106282" y="133580"/>
                  </a:lnTo>
                  <a:lnTo>
                    <a:pt x="64256" y="74653"/>
                  </a:lnTo>
                  <a:lnTo>
                    <a:pt x="34083" y="21183"/>
                  </a:lnTo>
                  <a:lnTo>
                    <a:pt x="20607" y="94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64331" y="397280"/>
              <a:ext cx="158066" cy="213373"/>
            </a:xfrm>
            <a:custGeom>
              <a:avLst/>
              <a:gdLst/>
              <a:ahLst/>
              <a:cxnLst/>
              <a:rect l="0" t="0" r="0" b="0"/>
              <a:pathLst>
                <a:path w="158066" h="213373">
                  <a:moveTo>
                    <a:pt x="0" y="55445"/>
                  </a:moveTo>
                  <a:lnTo>
                    <a:pt x="5589" y="72212"/>
                  </a:lnTo>
                  <a:lnTo>
                    <a:pt x="10745" y="75982"/>
                  </a:lnTo>
                  <a:lnTo>
                    <a:pt x="17692" y="77325"/>
                  </a:lnTo>
                  <a:lnTo>
                    <a:pt x="71351" y="75441"/>
                  </a:lnTo>
                  <a:lnTo>
                    <a:pt x="126033" y="61862"/>
                  </a:lnTo>
                  <a:lnTo>
                    <a:pt x="152247" y="46168"/>
                  </a:lnTo>
                  <a:lnTo>
                    <a:pt x="156480" y="38732"/>
                  </a:lnTo>
                  <a:lnTo>
                    <a:pt x="158065" y="21111"/>
                  </a:lnTo>
                  <a:lnTo>
                    <a:pt x="153340" y="13838"/>
                  </a:lnTo>
                  <a:lnTo>
                    <a:pt x="135612" y="2638"/>
                  </a:lnTo>
                  <a:lnTo>
                    <a:pt x="115254" y="0"/>
                  </a:lnTo>
                  <a:lnTo>
                    <a:pt x="73590" y="7838"/>
                  </a:lnTo>
                  <a:lnTo>
                    <a:pt x="47671" y="22882"/>
                  </a:lnTo>
                  <a:lnTo>
                    <a:pt x="25173" y="47746"/>
                  </a:lnTo>
                  <a:lnTo>
                    <a:pt x="9279" y="82930"/>
                  </a:lnTo>
                  <a:lnTo>
                    <a:pt x="8339" y="128579"/>
                  </a:lnTo>
                  <a:lnTo>
                    <a:pt x="15795" y="152680"/>
                  </a:lnTo>
                  <a:lnTo>
                    <a:pt x="21058" y="162382"/>
                  </a:lnTo>
                  <a:lnTo>
                    <a:pt x="39385" y="176282"/>
                  </a:lnTo>
                  <a:lnTo>
                    <a:pt x="69772" y="193804"/>
                  </a:lnTo>
                  <a:lnTo>
                    <a:pt x="94757" y="213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46175" y="228906"/>
              <a:ext cx="195091" cy="392337"/>
            </a:xfrm>
            <a:custGeom>
              <a:avLst/>
              <a:gdLst/>
              <a:ahLst/>
              <a:cxnLst/>
              <a:rect l="0" t="0" r="0" b="0"/>
              <a:pathLst>
                <a:path w="195091" h="392337">
                  <a:moveTo>
                    <a:pt x="134012" y="297518"/>
                  </a:moveTo>
                  <a:lnTo>
                    <a:pt x="131672" y="257831"/>
                  </a:lnTo>
                  <a:lnTo>
                    <a:pt x="117201" y="225708"/>
                  </a:lnTo>
                  <a:lnTo>
                    <a:pt x="104703" y="208671"/>
                  </a:lnTo>
                  <a:lnTo>
                    <a:pt x="78924" y="191514"/>
                  </a:lnTo>
                  <a:lnTo>
                    <a:pt x="69211" y="190584"/>
                  </a:lnTo>
                  <a:lnTo>
                    <a:pt x="49059" y="195790"/>
                  </a:lnTo>
                  <a:lnTo>
                    <a:pt x="23573" y="211875"/>
                  </a:lnTo>
                  <a:lnTo>
                    <a:pt x="11618" y="230988"/>
                  </a:lnTo>
                  <a:lnTo>
                    <a:pt x="3575" y="255081"/>
                  </a:lnTo>
                  <a:lnTo>
                    <a:pt x="0" y="281387"/>
                  </a:lnTo>
                  <a:lnTo>
                    <a:pt x="9167" y="328094"/>
                  </a:lnTo>
                  <a:lnTo>
                    <a:pt x="26701" y="367799"/>
                  </a:lnTo>
                  <a:lnTo>
                    <a:pt x="43034" y="384516"/>
                  </a:lnTo>
                  <a:lnTo>
                    <a:pt x="52303" y="390612"/>
                  </a:lnTo>
                  <a:lnTo>
                    <a:pt x="61992" y="392336"/>
                  </a:lnTo>
                  <a:lnTo>
                    <a:pt x="82116" y="388013"/>
                  </a:lnTo>
                  <a:lnTo>
                    <a:pt x="107586" y="372425"/>
                  </a:lnTo>
                  <a:lnTo>
                    <a:pt x="119537" y="356546"/>
                  </a:lnTo>
                  <a:lnTo>
                    <a:pt x="152527" y="297155"/>
                  </a:lnTo>
                  <a:lnTo>
                    <a:pt x="168605" y="244154"/>
                  </a:lnTo>
                  <a:lnTo>
                    <a:pt x="179486" y="194489"/>
                  </a:lnTo>
                  <a:lnTo>
                    <a:pt x="190120" y="142729"/>
                  </a:lnTo>
                  <a:lnTo>
                    <a:pt x="195090" y="90348"/>
                  </a:lnTo>
                  <a:lnTo>
                    <a:pt x="189534" y="35887"/>
                  </a:lnTo>
                  <a:lnTo>
                    <a:pt x="187934" y="8882"/>
                  </a:lnTo>
                  <a:lnTo>
                    <a:pt x="185168" y="2149"/>
                  </a:lnTo>
                  <a:lnTo>
                    <a:pt x="180984" y="0"/>
                  </a:lnTo>
                  <a:lnTo>
                    <a:pt x="175855" y="907"/>
                  </a:lnTo>
                  <a:lnTo>
                    <a:pt x="163917" y="11273"/>
                  </a:lnTo>
                  <a:lnTo>
                    <a:pt x="157458" y="18951"/>
                  </a:lnTo>
                  <a:lnTo>
                    <a:pt x="150281" y="43079"/>
                  </a:lnTo>
                  <a:lnTo>
                    <a:pt x="145674" y="106229"/>
                  </a:lnTo>
                  <a:lnTo>
                    <a:pt x="150465" y="163241"/>
                  </a:lnTo>
                  <a:lnTo>
                    <a:pt x="153705" y="218998"/>
                  </a:lnTo>
                  <a:lnTo>
                    <a:pt x="163205" y="273429"/>
                  </a:lnTo>
                  <a:lnTo>
                    <a:pt x="176126" y="329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59212" y="252683"/>
              <a:ext cx="231320" cy="326575"/>
            </a:xfrm>
            <a:custGeom>
              <a:avLst/>
              <a:gdLst/>
              <a:ahLst/>
              <a:cxnLst/>
              <a:rect l="0" t="0" r="0" b="0"/>
              <a:pathLst>
                <a:path w="231320" h="326575">
                  <a:moveTo>
                    <a:pt x="0" y="326384"/>
                  </a:moveTo>
                  <a:lnTo>
                    <a:pt x="1" y="267767"/>
                  </a:lnTo>
                  <a:lnTo>
                    <a:pt x="8333" y="204931"/>
                  </a:lnTo>
                  <a:lnTo>
                    <a:pt x="9878" y="156257"/>
                  </a:lnTo>
                  <a:lnTo>
                    <a:pt x="10400" y="92997"/>
                  </a:lnTo>
                  <a:lnTo>
                    <a:pt x="2178" y="29621"/>
                  </a:lnTo>
                  <a:lnTo>
                    <a:pt x="2138" y="10826"/>
                  </a:lnTo>
                  <a:lnTo>
                    <a:pt x="3765" y="10727"/>
                  </a:lnTo>
                  <a:lnTo>
                    <a:pt x="14782" y="35784"/>
                  </a:lnTo>
                  <a:lnTo>
                    <a:pt x="31683" y="93115"/>
                  </a:lnTo>
                  <a:lnTo>
                    <a:pt x="51232" y="147725"/>
                  </a:lnTo>
                  <a:lnTo>
                    <a:pt x="77624" y="206432"/>
                  </a:lnTo>
                  <a:lnTo>
                    <a:pt x="105367" y="263089"/>
                  </a:lnTo>
                  <a:lnTo>
                    <a:pt x="133377" y="308162"/>
                  </a:lnTo>
                  <a:lnTo>
                    <a:pt x="153646" y="321405"/>
                  </a:lnTo>
                  <a:lnTo>
                    <a:pt x="165602" y="326574"/>
                  </a:lnTo>
                  <a:lnTo>
                    <a:pt x="175912" y="326511"/>
                  </a:lnTo>
                  <a:lnTo>
                    <a:pt x="185124" y="322959"/>
                  </a:lnTo>
                  <a:lnTo>
                    <a:pt x="193606" y="317082"/>
                  </a:lnTo>
                  <a:lnTo>
                    <a:pt x="206150" y="298073"/>
                  </a:lnTo>
                  <a:lnTo>
                    <a:pt x="223735" y="247742"/>
                  </a:lnTo>
                  <a:lnTo>
                    <a:pt x="230068" y="191570"/>
                  </a:lnTo>
                  <a:lnTo>
                    <a:pt x="231319" y="128482"/>
                  </a:lnTo>
                  <a:lnTo>
                    <a:pt x="225977" y="70613"/>
                  </a:lnTo>
                  <a:lnTo>
                    <a:pt x="221741" y="12534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15500" y="400082"/>
              <a:ext cx="133268" cy="168250"/>
            </a:xfrm>
            <a:custGeom>
              <a:avLst/>
              <a:gdLst/>
              <a:ahLst/>
              <a:cxnLst/>
              <a:rect l="0" t="0" r="0" b="0"/>
              <a:pathLst>
                <a:path w="133268" h="168250">
                  <a:moveTo>
                    <a:pt x="17453" y="0"/>
                  </a:moveTo>
                  <a:lnTo>
                    <a:pt x="664" y="57385"/>
                  </a:lnTo>
                  <a:lnTo>
                    <a:pt x="0" y="106300"/>
                  </a:lnTo>
                  <a:lnTo>
                    <a:pt x="13582" y="143411"/>
                  </a:lnTo>
                  <a:lnTo>
                    <a:pt x="25871" y="161614"/>
                  </a:lnTo>
                  <a:lnTo>
                    <a:pt x="34763" y="166235"/>
                  </a:lnTo>
                  <a:lnTo>
                    <a:pt x="57122" y="168249"/>
                  </a:lnTo>
                  <a:lnTo>
                    <a:pt x="67295" y="164809"/>
                  </a:lnTo>
                  <a:lnTo>
                    <a:pt x="84839" y="151627"/>
                  </a:lnTo>
                  <a:lnTo>
                    <a:pt x="97315" y="130951"/>
                  </a:lnTo>
                  <a:lnTo>
                    <a:pt x="118654" y="74307"/>
                  </a:lnTo>
                  <a:lnTo>
                    <a:pt x="130033" y="31706"/>
                  </a:lnTo>
                  <a:lnTo>
                    <a:pt x="1332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17390" y="397104"/>
              <a:ext cx="240045" cy="152410"/>
            </a:xfrm>
            <a:custGeom>
              <a:avLst/>
              <a:gdLst/>
              <a:ahLst/>
              <a:cxnLst/>
              <a:rect l="0" t="0" r="0" b="0"/>
              <a:pathLst>
                <a:path w="240045" h="152410">
                  <a:moveTo>
                    <a:pt x="5076" y="34564"/>
                  </a:moveTo>
                  <a:lnTo>
                    <a:pt x="8196" y="97042"/>
                  </a:lnTo>
                  <a:lnTo>
                    <a:pt x="20695" y="152409"/>
                  </a:lnTo>
                  <a:lnTo>
                    <a:pt x="20168" y="151732"/>
                  </a:lnTo>
                  <a:lnTo>
                    <a:pt x="8970" y="115027"/>
                  </a:lnTo>
                  <a:lnTo>
                    <a:pt x="0" y="56743"/>
                  </a:lnTo>
                  <a:lnTo>
                    <a:pt x="1752" y="24368"/>
                  </a:lnTo>
                  <a:lnTo>
                    <a:pt x="6370" y="18408"/>
                  </a:lnTo>
                  <a:lnTo>
                    <a:pt x="12958" y="15604"/>
                  </a:lnTo>
                  <a:lnTo>
                    <a:pt x="20859" y="14905"/>
                  </a:lnTo>
                  <a:lnTo>
                    <a:pt x="28466" y="17949"/>
                  </a:lnTo>
                  <a:lnTo>
                    <a:pt x="50351" y="39000"/>
                  </a:lnTo>
                  <a:lnTo>
                    <a:pt x="89273" y="91105"/>
                  </a:lnTo>
                  <a:lnTo>
                    <a:pt x="90453" y="89806"/>
                  </a:lnTo>
                  <a:lnTo>
                    <a:pt x="90625" y="44785"/>
                  </a:lnTo>
                  <a:lnTo>
                    <a:pt x="94960" y="18829"/>
                  </a:lnTo>
                  <a:lnTo>
                    <a:pt x="101264" y="10036"/>
                  </a:lnTo>
                  <a:lnTo>
                    <a:pt x="110146" y="4174"/>
                  </a:lnTo>
                  <a:lnTo>
                    <a:pt x="120746" y="266"/>
                  </a:lnTo>
                  <a:lnTo>
                    <a:pt x="131323" y="0"/>
                  </a:lnTo>
                  <a:lnTo>
                    <a:pt x="152433" y="5944"/>
                  </a:lnTo>
                  <a:lnTo>
                    <a:pt x="170394" y="22624"/>
                  </a:lnTo>
                  <a:lnTo>
                    <a:pt x="208214" y="76492"/>
                  </a:lnTo>
                  <a:lnTo>
                    <a:pt x="238079" y="129296"/>
                  </a:lnTo>
                  <a:lnTo>
                    <a:pt x="239959" y="136323"/>
                  </a:lnTo>
                  <a:lnTo>
                    <a:pt x="240044" y="141008"/>
                  </a:lnTo>
                  <a:lnTo>
                    <a:pt x="236703" y="150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64622" y="178984"/>
              <a:ext cx="213578" cy="336841"/>
            </a:xfrm>
            <a:custGeom>
              <a:avLst/>
              <a:gdLst/>
              <a:ahLst/>
              <a:cxnLst/>
              <a:rect l="0" t="0" r="0" b="0"/>
              <a:pathLst>
                <a:path w="213578" h="336841">
                  <a:moveTo>
                    <a:pt x="0" y="0"/>
                  </a:moveTo>
                  <a:lnTo>
                    <a:pt x="15641" y="26386"/>
                  </a:lnTo>
                  <a:lnTo>
                    <a:pt x="34843" y="88901"/>
                  </a:lnTo>
                  <a:lnTo>
                    <a:pt x="47913" y="144119"/>
                  </a:lnTo>
                  <a:lnTo>
                    <a:pt x="51708" y="203206"/>
                  </a:lnTo>
                  <a:lnTo>
                    <a:pt x="52458" y="265267"/>
                  </a:lnTo>
                  <a:lnTo>
                    <a:pt x="46998" y="308405"/>
                  </a:lnTo>
                  <a:lnTo>
                    <a:pt x="45370" y="312058"/>
                  </a:lnTo>
                  <a:lnTo>
                    <a:pt x="35164" y="259923"/>
                  </a:lnTo>
                  <a:lnTo>
                    <a:pt x="33175" y="230555"/>
                  </a:lnTo>
                  <a:lnTo>
                    <a:pt x="36154" y="218044"/>
                  </a:lnTo>
                  <a:lnTo>
                    <a:pt x="48824" y="197904"/>
                  </a:lnTo>
                  <a:lnTo>
                    <a:pt x="72391" y="184274"/>
                  </a:lnTo>
                  <a:lnTo>
                    <a:pt x="86866" y="179001"/>
                  </a:lnTo>
                  <a:lnTo>
                    <a:pt x="115426" y="179382"/>
                  </a:lnTo>
                  <a:lnTo>
                    <a:pt x="154693" y="192750"/>
                  </a:lnTo>
                  <a:lnTo>
                    <a:pt x="176377" y="206160"/>
                  </a:lnTo>
                  <a:lnTo>
                    <a:pt x="193813" y="223818"/>
                  </a:lnTo>
                  <a:lnTo>
                    <a:pt x="211194" y="264668"/>
                  </a:lnTo>
                  <a:lnTo>
                    <a:pt x="213577" y="290766"/>
                  </a:lnTo>
                  <a:lnTo>
                    <a:pt x="212574" y="302638"/>
                  </a:lnTo>
                  <a:lnTo>
                    <a:pt x="207227" y="312893"/>
                  </a:lnTo>
                  <a:lnTo>
                    <a:pt x="188807" y="330526"/>
                  </a:lnTo>
                  <a:lnTo>
                    <a:pt x="177344" y="334994"/>
                  </a:lnTo>
                  <a:lnTo>
                    <a:pt x="152128" y="336840"/>
                  </a:lnTo>
                  <a:lnTo>
                    <a:pt x="141193" y="333354"/>
                  </a:lnTo>
                  <a:lnTo>
                    <a:pt x="9475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96249" y="324261"/>
              <a:ext cx="179457" cy="187116"/>
            </a:xfrm>
            <a:custGeom>
              <a:avLst/>
              <a:gdLst/>
              <a:ahLst/>
              <a:cxnLst/>
              <a:rect l="0" t="0" r="0" b="0"/>
              <a:pathLst>
                <a:path w="179457" h="187116">
                  <a:moveTo>
                    <a:pt x="0" y="128464"/>
                  </a:moveTo>
                  <a:lnTo>
                    <a:pt x="5589" y="111696"/>
                  </a:lnTo>
                  <a:lnTo>
                    <a:pt x="17691" y="100345"/>
                  </a:lnTo>
                  <a:lnTo>
                    <a:pt x="25831" y="95680"/>
                  </a:lnTo>
                  <a:lnTo>
                    <a:pt x="44236" y="93616"/>
                  </a:lnTo>
                  <a:lnTo>
                    <a:pt x="96205" y="102515"/>
                  </a:lnTo>
                  <a:lnTo>
                    <a:pt x="121526" y="100163"/>
                  </a:lnTo>
                  <a:lnTo>
                    <a:pt x="142139" y="92099"/>
                  </a:lnTo>
                  <a:lnTo>
                    <a:pt x="174436" y="67858"/>
                  </a:lnTo>
                  <a:lnTo>
                    <a:pt x="178291" y="59984"/>
                  </a:lnTo>
                  <a:lnTo>
                    <a:pt x="179456" y="41876"/>
                  </a:lnTo>
                  <a:lnTo>
                    <a:pt x="175789" y="33304"/>
                  </a:lnTo>
                  <a:lnTo>
                    <a:pt x="162356" y="17541"/>
                  </a:lnTo>
                  <a:lnTo>
                    <a:pt x="129474" y="1101"/>
                  </a:lnTo>
                  <a:lnTo>
                    <a:pt x="84505" y="0"/>
                  </a:lnTo>
                  <a:lnTo>
                    <a:pt x="60564" y="7418"/>
                  </a:lnTo>
                  <a:lnTo>
                    <a:pt x="42125" y="19683"/>
                  </a:lnTo>
                  <a:lnTo>
                    <a:pt x="19760" y="46320"/>
                  </a:lnTo>
                  <a:lnTo>
                    <a:pt x="9562" y="66219"/>
                  </a:lnTo>
                  <a:lnTo>
                    <a:pt x="7369" y="93001"/>
                  </a:lnTo>
                  <a:lnTo>
                    <a:pt x="11463" y="122061"/>
                  </a:lnTo>
                  <a:lnTo>
                    <a:pt x="21082" y="146675"/>
                  </a:lnTo>
                  <a:lnTo>
                    <a:pt x="45240" y="174674"/>
                  </a:lnTo>
                  <a:lnTo>
                    <a:pt x="67680" y="184097"/>
                  </a:lnTo>
                  <a:lnTo>
                    <a:pt x="89742" y="187115"/>
                  </a:lnTo>
                  <a:lnTo>
                    <a:pt x="115813" y="181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50905" y="315854"/>
              <a:ext cx="113842" cy="202329"/>
            </a:xfrm>
            <a:custGeom>
              <a:avLst/>
              <a:gdLst/>
              <a:ahLst/>
              <a:cxnLst/>
              <a:rect l="0" t="0" r="0" b="0"/>
              <a:pathLst>
                <a:path w="113842" h="202329">
                  <a:moveTo>
                    <a:pt x="8556" y="52643"/>
                  </a:moveTo>
                  <a:lnTo>
                    <a:pt x="223" y="90121"/>
                  </a:lnTo>
                  <a:lnTo>
                    <a:pt x="1797" y="124969"/>
                  </a:lnTo>
                  <a:lnTo>
                    <a:pt x="16071" y="178804"/>
                  </a:lnTo>
                  <a:lnTo>
                    <a:pt x="23911" y="202328"/>
                  </a:lnTo>
                  <a:lnTo>
                    <a:pt x="8016" y="143284"/>
                  </a:lnTo>
                  <a:lnTo>
                    <a:pt x="0" y="90434"/>
                  </a:lnTo>
                  <a:lnTo>
                    <a:pt x="4202" y="54482"/>
                  </a:lnTo>
                  <a:lnTo>
                    <a:pt x="12859" y="35523"/>
                  </a:lnTo>
                  <a:lnTo>
                    <a:pt x="18444" y="27191"/>
                  </a:lnTo>
                  <a:lnTo>
                    <a:pt x="34007" y="14815"/>
                  </a:lnTo>
                  <a:lnTo>
                    <a:pt x="43071" y="9877"/>
                  </a:lnTo>
                  <a:lnTo>
                    <a:pt x="62500" y="7509"/>
                  </a:lnTo>
                  <a:lnTo>
                    <a:pt x="81664" y="8017"/>
                  </a:lnTo>
                  <a:lnTo>
                    <a:pt x="1138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27867" y="343314"/>
              <a:ext cx="183752" cy="202513"/>
            </a:xfrm>
            <a:custGeom>
              <a:avLst/>
              <a:gdLst/>
              <a:ahLst/>
              <a:cxnLst/>
              <a:rect l="0" t="0" r="0" b="0"/>
              <a:pathLst>
                <a:path w="183752" h="202513">
                  <a:moveTo>
                    <a:pt x="147449" y="14654"/>
                  </a:moveTo>
                  <a:lnTo>
                    <a:pt x="103486" y="0"/>
                  </a:lnTo>
                  <a:lnTo>
                    <a:pt x="67612" y="1084"/>
                  </a:lnTo>
                  <a:lnTo>
                    <a:pt x="32937" y="14403"/>
                  </a:lnTo>
                  <a:lnTo>
                    <a:pt x="6025" y="33167"/>
                  </a:lnTo>
                  <a:lnTo>
                    <a:pt x="1693" y="41034"/>
                  </a:lnTo>
                  <a:lnTo>
                    <a:pt x="0" y="59134"/>
                  </a:lnTo>
                  <a:lnTo>
                    <a:pt x="3526" y="66534"/>
                  </a:lnTo>
                  <a:lnTo>
                    <a:pt x="16803" y="77876"/>
                  </a:lnTo>
                  <a:lnTo>
                    <a:pt x="49598" y="85249"/>
                  </a:lnTo>
                  <a:lnTo>
                    <a:pt x="104928" y="82731"/>
                  </a:lnTo>
                  <a:lnTo>
                    <a:pt x="125041" y="88195"/>
                  </a:lnTo>
                  <a:lnTo>
                    <a:pt x="160137" y="113885"/>
                  </a:lnTo>
                  <a:lnTo>
                    <a:pt x="169946" y="122922"/>
                  </a:lnTo>
                  <a:lnTo>
                    <a:pt x="180844" y="145442"/>
                  </a:lnTo>
                  <a:lnTo>
                    <a:pt x="183751" y="157998"/>
                  </a:lnTo>
                  <a:lnTo>
                    <a:pt x="182179" y="169878"/>
                  </a:lnTo>
                  <a:lnTo>
                    <a:pt x="171074" y="192437"/>
                  </a:lnTo>
                  <a:lnTo>
                    <a:pt x="162028" y="198687"/>
                  </a:lnTo>
                  <a:lnTo>
                    <a:pt x="139500" y="202512"/>
                  </a:lnTo>
                  <a:lnTo>
                    <a:pt x="81498" y="192496"/>
                  </a:lnTo>
                  <a:lnTo>
                    <a:pt x="21107" y="183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5367" y="583841"/>
              <a:ext cx="7348893" cy="189895"/>
            </a:xfrm>
            <a:custGeom>
              <a:avLst/>
              <a:gdLst/>
              <a:ahLst/>
              <a:cxnLst/>
              <a:rect l="0" t="0" r="0" b="0"/>
              <a:pathLst>
                <a:path w="7348893" h="189895">
                  <a:moveTo>
                    <a:pt x="7348892" y="47868"/>
                  </a:moveTo>
                  <a:lnTo>
                    <a:pt x="7337713" y="31101"/>
                  </a:lnTo>
                  <a:lnTo>
                    <a:pt x="7329741" y="26161"/>
                  </a:lnTo>
                  <a:lnTo>
                    <a:pt x="7296164" y="19210"/>
                  </a:lnTo>
                  <a:lnTo>
                    <a:pt x="7234684" y="11079"/>
                  </a:lnTo>
                  <a:lnTo>
                    <a:pt x="7182876" y="5636"/>
                  </a:lnTo>
                  <a:lnTo>
                    <a:pt x="7142684" y="0"/>
                  </a:lnTo>
                  <a:lnTo>
                    <a:pt x="7080665" y="4766"/>
                  </a:lnTo>
                  <a:lnTo>
                    <a:pt x="7023235" y="410"/>
                  </a:lnTo>
                  <a:lnTo>
                    <a:pt x="6960387" y="5051"/>
                  </a:lnTo>
                  <a:lnTo>
                    <a:pt x="6911946" y="5546"/>
                  </a:lnTo>
                  <a:lnTo>
                    <a:pt x="6861718" y="5693"/>
                  </a:lnTo>
                  <a:lnTo>
                    <a:pt x="6814339" y="5736"/>
                  </a:lnTo>
                  <a:lnTo>
                    <a:pt x="6756888" y="6919"/>
                  </a:lnTo>
                  <a:lnTo>
                    <a:pt x="6698921" y="11819"/>
                  </a:lnTo>
                  <a:lnTo>
                    <a:pt x="6646114" y="10418"/>
                  </a:lnTo>
                  <a:lnTo>
                    <a:pt x="6585121" y="15124"/>
                  </a:lnTo>
                  <a:lnTo>
                    <a:pt x="6537153" y="21529"/>
                  </a:lnTo>
                  <a:lnTo>
                    <a:pt x="6476537" y="25246"/>
                  </a:lnTo>
                  <a:lnTo>
                    <a:pt x="6433584" y="29235"/>
                  </a:lnTo>
                  <a:lnTo>
                    <a:pt x="6376180" y="31819"/>
                  </a:lnTo>
                  <a:lnTo>
                    <a:pt x="6332655" y="31415"/>
                  </a:lnTo>
                  <a:lnTo>
                    <a:pt x="6280917" y="36169"/>
                  </a:lnTo>
                  <a:lnTo>
                    <a:pt x="6222128" y="44344"/>
                  </a:lnTo>
                  <a:lnTo>
                    <a:pt x="6163138" y="47994"/>
                  </a:lnTo>
                  <a:lnTo>
                    <a:pt x="6106272" y="55995"/>
                  </a:lnTo>
                  <a:lnTo>
                    <a:pt x="6050327" y="57922"/>
                  </a:lnTo>
                  <a:lnTo>
                    <a:pt x="5994215" y="59473"/>
                  </a:lnTo>
                  <a:lnTo>
                    <a:pt x="5941191" y="63592"/>
                  </a:lnTo>
                  <a:lnTo>
                    <a:pt x="5917232" y="61876"/>
                  </a:lnTo>
                  <a:lnTo>
                    <a:pt x="5863723" y="64067"/>
                  </a:lnTo>
                  <a:lnTo>
                    <a:pt x="5822067" y="63196"/>
                  </a:lnTo>
                  <a:lnTo>
                    <a:pt x="5766069" y="67794"/>
                  </a:lnTo>
                  <a:lnTo>
                    <a:pt x="5709948" y="68702"/>
                  </a:lnTo>
                  <a:lnTo>
                    <a:pt x="5653802" y="68881"/>
                  </a:lnTo>
                  <a:lnTo>
                    <a:pt x="5597651" y="74506"/>
                  </a:lnTo>
                  <a:lnTo>
                    <a:pt x="5540330" y="72411"/>
                  </a:lnTo>
                  <a:lnTo>
                    <a:pt x="5477015" y="74596"/>
                  </a:lnTo>
                  <a:lnTo>
                    <a:pt x="5419101" y="70046"/>
                  </a:lnTo>
                  <a:lnTo>
                    <a:pt x="5371092" y="69257"/>
                  </a:lnTo>
                  <a:lnTo>
                    <a:pt x="5309704" y="70161"/>
                  </a:lnTo>
                  <a:lnTo>
                    <a:pt x="5260820" y="75011"/>
                  </a:lnTo>
                  <a:lnTo>
                    <a:pt x="5198668" y="73594"/>
                  </a:lnTo>
                  <a:lnTo>
                    <a:pt x="5150841" y="74598"/>
                  </a:lnTo>
                  <a:lnTo>
                    <a:pt x="5103915" y="73726"/>
                  </a:lnTo>
                  <a:lnTo>
                    <a:pt x="5052966" y="74637"/>
                  </a:lnTo>
                  <a:lnTo>
                    <a:pt x="5000825" y="73737"/>
                  </a:lnTo>
                  <a:lnTo>
                    <a:pt x="4948332" y="77760"/>
                  </a:lnTo>
                  <a:lnTo>
                    <a:pt x="4895733" y="78952"/>
                  </a:lnTo>
                  <a:lnTo>
                    <a:pt x="4843104" y="82425"/>
                  </a:lnTo>
                  <a:lnTo>
                    <a:pt x="4790465" y="84624"/>
                  </a:lnTo>
                  <a:lnTo>
                    <a:pt x="4737824" y="84105"/>
                  </a:lnTo>
                  <a:lnTo>
                    <a:pt x="4685182" y="88241"/>
                  </a:lnTo>
                  <a:lnTo>
                    <a:pt x="4629420" y="92586"/>
                  </a:lnTo>
                  <a:lnTo>
                    <a:pt x="4571564" y="95043"/>
                  </a:lnTo>
                  <a:lnTo>
                    <a:pt x="4517376" y="94601"/>
                  </a:lnTo>
                  <a:lnTo>
                    <a:pt x="4464276" y="95640"/>
                  </a:lnTo>
                  <a:lnTo>
                    <a:pt x="4411498" y="94778"/>
                  </a:lnTo>
                  <a:lnTo>
                    <a:pt x="4355695" y="98812"/>
                  </a:lnTo>
                  <a:lnTo>
                    <a:pt x="4297828" y="100008"/>
                  </a:lnTo>
                  <a:lnTo>
                    <a:pt x="4243637" y="100362"/>
                  </a:lnTo>
                  <a:lnTo>
                    <a:pt x="4187416" y="100467"/>
                  </a:lnTo>
                  <a:lnTo>
                    <a:pt x="4129424" y="100498"/>
                  </a:lnTo>
                  <a:lnTo>
                    <a:pt x="4072077" y="97387"/>
                  </a:lnTo>
                  <a:lnTo>
                    <a:pt x="4013751" y="95296"/>
                  </a:lnTo>
                  <a:lnTo>
                    <a:pt x="3956305" y="95846"/>
                  </a:lnTo>
                  <a:lnTo>
                    <a:pt x="3897950" y="94839"/>
                  </a:lnTo>
                  <a:lnTo>
                    <a:pt x="3840495" y="98830"/>
                  </a:lnTo>
                  <a:lnTo>
                    <a:pt x="3782137" y="100013"/>
                  </a:lnTo>
                  <a:lnTo>
                    <a:pt x="3724682" y="100363"/>
                  </a:lnTo>
                  <a:lnTo>
                    <a:pt x="3663204" y="100467"/>
                  </a:lnTo>
                  <a:lnTo>
                    <a:pt x="3600535" y="103618"/>
                  </a:lnTo>
                  <a:lnTo>
                    <a:pt x="3540632" y="105721"/>
                  </a:lnTo>
                  <a:lnTo>
                    <a:pt x="3501500" y="105166"/>
                  </a:lnTo>
                  <a:lnTo>
                    <a:pt x="3456811" y="112718"/>
                  </a:lnTo>
                  <a:lnTo>
                    <a:pt x="3396792" y="113357"/>
                  </a:lnTo>
                  <a:lnTo>
                    <a:pt x="3353733" y="115189"/>
                  </a:lnTo>
                  <a:lnTo>
                    <a:pt x="3309638" y="117563"/>
                  </a:lnTo>
                  <a:lnTo>
                    <a:pt x="3250760" y="113492"/>
                  </a:lnTo>
                  <a:lnTo>
                    <a:pt x="3189381" y="111766"/>
                  </a:lnTo>
                  <a:lnTo>
                    <a:pt x="3126741" y="111255"/>
                  </a:lnTo>
                  <a:lnTo>
                    <a:pt x="3063727" y="112273"/>
                  </a:lnTo>
                  <a:lnTo>
                    <a:pt x="3000603" y="118294"/>
                  </a:lnTo>
                  <a:lnTo>
                    <a:pt x="2937445" y="121768"/>
                  </a:lnTo>
                  <a:lnTo>
                    <a:pt x="2875448" y="127346"/>
                  </a:lnTo>
                  <a:lnTo>
                    <a:pt x="2817174" y="124970"/>
                  </a:lnTo>
                  <a:lnTo>
                    <a:pt x="2772471" y="128149"/>
                  </a:lnTo>
                  <a:lnTo>
                    <a:pt x="2728426" y="130342"/>
                  </a:lnTo>
                  <a:lnTo>
                    <a:pt x="2685454" y="131317"/>
                  </a:lnTo>
                  <a:lnTo>
                    <a:pt x="2642959" y="131750"/>
                  </a:lnTo>
                  <a:lnTo>
                    <a:pt x="2579573" y="131994"/>
                  </a:lnTo>
                  <a:lnTo>
                    <a:pt x="2516338" y="132066"/>
                  </a:lnTo>
                  <a:lnTo>
                    <a:pt x="2453148" y="132087"/>
                  </a:lnTo>
                  <a:lnTo>
                    <a:pt x="2389972" y="132094"/>
                  </a:lnTo>
                  <a:lnTo>
                    <a:pt x="2326799" y="137685"/>
                  </a:lnTo>
                  <a:lnTo>
                    <a:pt x="2263628" y="135572"/>
                  </a:lnTo>
                  <a:lnTo>
                    <a:pt x="2200456" y="138715"/>
                  </a:lnTo>
                  <a:lnTo>
                    <a:pt x="2137286" y="135877"/>
                  </a:lnTo>
                  <a:lnTo>
                    <a:pt x="2074115" y="138806"/>
                  </a:lnTo>
                  <a:lnTo>
                    <a:pt x="2010944" y="141493"/>
                  </a:lnTo>
                  <a:lnTo>
                    <a:pt x="1947773" y="147879"/>
                  </a:lnTo>
                  <a:lnTo>
                    <a:pt x="1890191" y="146001"/>
                  </a:lnTo>
                  <a:lnTo>
                    <a:pt x="1830496" y="143625"/>
                  </a:lnTo>
                  <a:lnTo>
                    <a:pt x="1773944" y="148510"/>
                  </a:lnTo>
                  <a:lnTo>
                    <a:pt x="1714554" y="146188"/>
                  </a:lnTo>
                  <a:lnTo>
                    <a:pt x="1658092" y="149270"/>
                  </a:lnTo>
                  <a:lnTo>
                    <a:pt x="1598729" y="146413"/>
                  </a:lnTo>
                  <a:lnTo>
                    <a:pt x="1536686" y="149337"/>
                  </a:lnTo>
                  <a:lnTo>
                    <a:pt x="1479438" y="152022"/>
                  </a:lnTo>
                  <a:lnTo>
                    <a:pt x="1419842" y="158407"/>
                  </a:lnTo>
                  <a:lnTo>
                    <a:pt x="1357731" y="156530"/>
                  </a:lnTo>
                  <a:lnTo>
                    <a:pt x="1300463" y="159743"/>
                  </a:lnTo>
                  <a:lnTo>
                    <a:pt x="1240861" y="162515"/>
                  </a:lnTo>
                  <a:lnTo>
                    <a:pt x="1184336" y="163336"/>
                  </a:lnTo>
                  <a:lnTo>
                    <a:pt x="1130543" y="169169"/>
                  </a:lnTo>
                  <a:lnTo>
                    <a:pt x="1077560" y="172716"/>
                  </a:lnTo>
                  <a:lnTo>
                    <a:pt x="1019227" y="173768"/>
                  </a:lnTo>
                  <a:lnTo>
                    <a:pt x="963079" y="168490"/>
                  </a:lnTo>
                  <a:lnTo>
                    <a:pt x="903809" y="170696"/>
                  </a:lnTo>
                  <a:lnTo>
                    <a:pt x="841794" y="167580"/>
                  </a:lnTo>
                  <a:lnTo>
                    <a:pt x="778965" y="170426"/>
                  </a:lnTo>
                  <a:lnTo>
                    <a:pt x="721485" y="173089"/>
                  </a:lnTo>
                  <a:lnTo>
                    <a:pt x="661820" y="173878"/>
                  </a:lnTo>
                  <a:lnTo>
                    <a:pt x="605277" y="174112"/>
                  </a:lnTo>
                  <a:lnTo>
                    <a:pt x="545889" y="174181"/>
                  </a:lnTo>
                  <a:lnTo>
                    <a:pt x="489428" y="179791"/>
                  </a:lnTo>
                  <a:lnTo>
                    <a:pt x="435655" y="183273"/>
                  </a:lnTo>
                  <a:lnTo>
                    <a:pt x="377088" y="189894"/>
                  </a:lnTo>
                  <a:lnTo>
                    <a:pt x="320870" y="188086"/>
                  </a:lnTo>
                  <a:lnTo>
                    <a:pt x="267168" y="185731"/>
                  </a:lnTo>
                  <a:lnTo>
                    <a:pt x="214212" y="185033"/>
                  </a:lnTo>
                  <a:lnTo>
                    <a:pt x="161477" y="184826"/>
                  </a:lnTo>
                  <a:lnTo>
                    <a:pt x="103217" y="184765"/>
                  </a:lnTo>
                  <a:lnTo>
                    <a:pt x="45865" y="177508"/>
                  </a:lnTo>
                  <a:lnTo>
                    <a:pt x="0" y="1742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463668" y="1663502"/>
            <a:ext cx="136871" cy="31587"/>
          </a:xfrm>
          <a:custGeom>
            <a:avLst/>
            <a:gdLst/>
            <a:ahLst/>
            <a:cxnLst/>
            <a:rect l="0" t="0" r="0" b="0"/>
            <a:pathLst>
              <a:path w="136871" h="31587">
                <a:moveTo>
                  <a:pt x="136870" y="0"/>
                </a:moveTo>
                <a:lnTo>
                  <a:pt x="131281" y="16768"/>
                </a:lnTo>
                <a:lnTo>
                  <a:pt x="126125" y="20537"/>
                </a:lnTo>
                <a:lnTo>
                  <a:pt x="119179" y="21880"/>
                </a:lnTo>
                <a:lnTo>
                  <a:pt x="89514" y="24421"/>
                </a:lnTo>
                <a:lnTo>
                  <a:pt x="31980" y="30170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832769" y="1400290"/>
            <a:ext cx="5126776" cy="501339"/>
            <a:chOff x="2832769" y="1400290"/>
            <a:chExt cx="5126776" cy="501339"/>
          </a:xfrm>
        </p:grpSpPr>
        <p:sp>
          <p:nvSpPr>
            <p:cNvPr id="43" name="Freeform 42"/>
            <p:cNvSpPr/>
            <p:nvPr/>
          </p:nvSpPr>
          <p:spPr>
            <a:xfrm>
              <a:off x="2832769" y="1400290"/>
              <a:ext cx="262610" cy="501339"/>
            </a:xfrm>
            <a:custGeom>
              <a:avLst/>
              <a:gdLst/>
              <a:ahLst/>
              <a:cxnLst/>
              <a:rect l="0" t="0" r="0" b="0"/>
              <a:pathLst>
                <a:path w="262610" h="501339">
                  <a:moveTo>
                    <a:pt x="52039" y="484311"/>
                  </a:moveTo>
                  <a:lnTo>
                    <a:pt x="46450" y="501078"/>
                  </a:lnTo>
                  <a:lnTo>
                    <a:pt x="43633" y="501338"/>
                  </a:lnTo>
                  <a:lnTo>
                    <a:pt x="37385" y="489149"/>
                  </a:lnTo>
                  <a:lnTo>
                    <a:pt x="36947" y="471253"/>
                  </a:lnTo>
                  <a:lnTo>
                    <a:pt x="40609" y="414401"/>
                  </a:lnTo>
                  <a:lnTo>
                    <a:pt x="35654" y="361561"/>
                  </a:lnTo>
                  <a:lnTo>
                    <a:pt x="32366" y="308860"/>
                  </a:lnTo>
                  <a:lnTo>
                    <a:pt x="25803" y="256200"/>
                  </a:lnTo>
                  <a:lnTo>
                    <a:pt x="13105" y="194410"/>
                  </a:lnTo>
                  <a:lnTo>
                    <a:pt x="2451" y="134025"/>
                  </a:lnTo>
                  <a:lnTo>
                    <a:pt x="0" y="71707"/>
                  </a:lnTo>
                  <a:lnTo>
                    <a:pt x="5904" y="45908"/>
                  </a:lnTo>
                  <a:lnTo>
                    <a:pt x="10753" y="34115"/>
                  </a:lnTo>
                  <a:lnTo>
                    <a:pt x="18666" y="26252"/>
                  </a:lnTo>
                  <a:lnTo>
                    <a:pt x="64987" y="10515"/>
                  </a:lnTo>
                  <a:lnTo>
                    <a:pt x="124787" y="2077"/>
                  </a:lnTo>
                  <a:lnTo>
                    <a:pt x="184519" y="410"/>
                  </a:lnTo>
                  <a:lnTo>
                    <a:pt x="235139" y="81"/>
                  </a:lnTo>
                  <a:lnTo>
                    <a:pt x="2626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84808" y="1672428"/>
              <a:ext cx="136871" cy="33189"/>
            </a:xfrm>
            <a:custGeom>
              <a:avLst/>
              <a:gdLst/>
              <a:ahLst/>
              <a:cxnLst/>
              <a:rect l="0" t="0" r="0" b="0"/>
              <a:pathLst>
                <a:path w="136871" h="33189">
                  <a:moveTo>
                    <a:pt x="136870" y="12131"/>
                  </a:moveTo>
                  <a:lnTo>
                    <a:pt x="125692" y="953"/>
                  </a:lnTo>
                  <a:lnTo>
                    <a:pt x="118890" y="0"/>
                  </a:lnTo>
                  <a:lnTo>
                    <a:pt x="67129" y="10071"/>
                  </a:lnTo>
                  <a:lnTo>
                    <a:pt x="17289" y="28526"/>
                  </a:lnTo>
                  <a:lnTo>
                    <a:pt x="0" y="33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95378" y="176878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9065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84849" y="162138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90134" y="1727692"/>
              <a:ext cx="147400" cy="135853"/>
            </a:xfrm>
            <a:custGeom>
              <a:avLst/>
              <a:gdLst/>
              <a:ahLst/>
              <a:cxnLst/>
              <a:rect l="0" t="0" r="0" b="0"/>
              <a:pathLst>
                <a:path w="147400" h="135853">
                  <a:moveTo>
                    <a:pt x="0" y="41095"/>
                  </a:moveTo>
                  <a:lnTo>
                    <a:pt x="16789" y="97309"/>
                  </a:lnTo>
                  <a:lnTo>
                    <a:pt x="18623" y="133140"/>
                  </a:lnTo>
                  <a:lnTo>
                    <a:pt x="17094" y="134044"/>
                  </a:lnTo>
                  <a:lnTo>
                    <a:pt x="14906" y="131137"/>
                  </a:lnTo>
                  <a:lnTo>
                    <a:pt x="11105" y="77158"/>
                  </a:lnTo>
                  <a:lnTo>
                    <a:pt x="13125" y="47764"/>
                  </a:lnTo>
                  <a:lnTo>
                    <a:pt x="21821" y="23002"/>
                  </a:lnTo>
                  <a:lnTo>
                    <a:pt x="29755" y="13825"/>
                  </a:lnTo>
                  <a:lnTo>
                    <a:pt x="51049" y="509"/>
                  </a:lnTo>
                  <a:lnTo>
                    <a:pt x="62109" y="0"/>
                  </a:lnTo>
                  <a:lnTo>
                    <a:pt x="83756" y="8793"/>
                  </a:lnTo>
                  <a:lnTo>
                    <a:pt x="101956" y="27518"/>
                  </a:lnTo>
                  <a:lnTo>
                    <a:pt x="137602" y="83978"/>
                  </a:lnTo>
                  <a:lnTo>
                    <a:pt x="147399" y="135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02095" y="1498653"/>
              <a:ext cx="167066" cy="396487"/>
            </a:xfrm>
            <a:custGeom>
              <a:avLst/>
              <a:gdLst/>
              <a:ahLst/>
              <a:cxnLst/>
              <a:rect l="0" t="0" r="0" b="0"/>
              <a:pathLst>
                <a:path w="167066" h="396487">
                  <a:moveTo>
                    <a:pt x="93366" y="312248"/>
                  </a:moveTo>
                  <a:lnTo>
                    <a:pt x="104544" y="301070"/>
                  </a:lnTo>
                  <a:lnTo>
                    <a:pt x="106667" y="294267"/>
                  </a:lnTo>
                  <a:lnTo>
                    <a:pt x="105907" y="277350"/>
                  </a:lnTo>
                  <a:lnTo>
                    <a:pt x="98549" y="261253"/>
                  </a:lnTo>
                  <a:lnTo>
                    <a:pt x="93312" y="253685"/>
                  </a:lnTo>
                  <a:lnTo>
                    <a:pt x="78134" y="242156"/>
                  </a:lnTo>
                  <a:lnTo>
                    <a:pt x="69173" y="237444"/>
                  </a:lnTo>
                  <a:lnTo>
                    <a:pt x="49858" y="235328"/>
                  </a:lnTo>
                  <a:lnTo>
                    <a:pt x="39794" y="236402"/>
                  </a:lnTo>
                  <a:lnTo>
                    <a:pt x="22373" y="246953"/>
                  </a:lnTo>
                  <a:lnTo>
                    <a:pt x="14452" y="254680"/>
                  </a:lnTo>
                  <a:lnTo>
                    <a:pt x="5650" y="275744"/>
                  </a:lnTo>
                  <a:lnTo>
                    <a:pt x="0" y="327394"/>
                  </a:lnTo>
                  <a:lnTo>
                    <a:pt x="4611" y="363139"/>
                  </a:lnTo>
                  <a:lnTo>
                    <a:pt x="18975" y="390368"/>
                  </a:lnTo>
                  <a:lnTo>
                    <a:pt x="27394" y="394744"/>
                  </a:lnTo>
                  <a:lnTo>
                    <a:pt x="49227" y="396486"/>
                  </a:lnTo>
                  <a:lnTo>
                    <a:pt x="71409" y="387122"/>
                  </a:lnTo>
                  <a:lnTo>
                    <a:pt x="114245" y="352514"/>
                  </a:lnTo>
                  <a:lnTo>
                    <a:pt x="134777" y="322229"/>
                  </a:lnTo>
                  <a:lnTo>
                    <a:pt x="152195" y="270979"/>
                  </a:lnTo>
                  <a:lnTo>
                    <a:pt x="163781" y="208863"/>
                  </a:lnTo>
                  <a:lnTo>
                    <a:pt x="166417" y="151186"/>
                  </a:lnTo>
                  <a:lnTo>
                    <a:pt x="165767" y="95903"/>
                  </a:lnTo>
                  <a:lnTo>
                    <a:pt x="157984" y="33544"/>
                  </a:lnTo>
                  <a:lnTo>
                    <a:pt x="150941" y="12515"/>
                  </a:lnTo>
                  <a:lnTo>
                    <a:pt x="145787" y="3631"/>
                  </a:lnTo>
                  <a:lnTo>
                    <a:pt x="140012" y="49"/>
                  </a:lnTo>
                  <a:lnTo>
                    <a:pt x="133822" y="0"/>
                  </a:lnTo>
                  <a:lnTo>
                    <a:pt x="127355" y="2307"/>
                  </a:lnTo>
                  <a:lnTo>
                    <a:pt x="123044" y="9695"/>
                  </a:lnTo>
                  <a:lnTo>
                    <a:pt x="116125" y="60459"/>
                  </a:lnTo>
                  <a:lnTo>
                    <a:pt x="114759" y="115893"/>
                  </a:lnTo>
                  <a:lnTo>
                    <a:pt x="122895" y="179139"/>
                  </a:lnTo>
                  <a:lnTo>
                    <a:pt x="135767" y="234786"/>
                  </a:lnTo>
                  <a:lnTo>
                    <a:pt x="153065" y="296761"/>
                  </a:lnTo>
                  <a:lnTo>
                    <a:pt x="167065" y="333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45977" y="1703796"/>
              <a:ext cx="196967" cy="172670"/>
            </a:xfrm>
            <a:custGeom>
              <a:avLst/>
              <a:gdLst/>
              <a:ahLst/>
              <a:cxnLst/>
              <a:rect l="0" t="0" r="0" b="0"/>
              <a:pathLst>
                <a:path w="196967" h="172670">
                  <a:moveTo>
                    <a:pt x="123266" y="86048"/>
                  </a:moveTo>
                  <a:lnTo>
                    <a:pt x="128855" y="69281"/>
                  </a:lnTo>
                  <a:lnTo>
                    <a:pt x="125360" y="51690"/>
                  </a:lnTo>
                  <a:lnTo>
                    <a:pt x="110238" y="25175"/>
                  </a:lnTo>
                  <a:lnTo>
                    <a:pt x="96419" y="11030"/>
                  </a:lnTo>
                  <a:lnTo>
                    <a:pt x="78579" y="844"/>
                  </a:lnTo>
                  <a:lnTo>
                    <a:pt x="68908" y="0"/>
                  </a:lnTo>
                  <a:lnTo>
                    <a:pt x="48804" y="5301"/>
                  </a:lnTo>
                  <a:lnTo>
                    <a:pt x="23344" y="21439"/>
                  </a:lnTo>
                  <a:lnTo>
                    <a:pt x="11396" y="37446"/>
                  </a:lnTo>
                  <a:lnTo>
                    <a:pt x="3357" y="57428"/>
                  </a:lnTo>
                  <a:lnTo>
                    <a:pt x="0" y="93816"/>
                  </a:lnTo>
                  <a:lnTo>
                    <a:pt x="7064" y="127344"/>
                  </a:lnTo>
                  <a:lnTo>
                    <a:pt x="17418" y="148856"/>
                  </a:lnTo>
                  <a:lnTo>
                    <a:pt x="32939" y="163875"/>
                  </a:lnTo>
                  <a:lnTo>
                    <a:pt x="41991" y="169518"/>
                  </a:lnTo>
                  <a:lnTo>
                    <a:pt x="61407" y="172669"/>
                  </a:lnTo>
                  <a:lnTo>
                    <a:pt x="71498" y="171871"/>
                  </a:lnTo>
                  <a:lnTo>
                    <a:pt x="88950" y="161626"/>
                  </a:lnTo>
                  <a:lnTo>
                    <a:pt x="111929" y="133008"/>
                  </a:lnTo>
                  <a:lnTo>
                    <a:pt x="124077" y="108089"/>
                  </a:lnTo>
                  <a:lnTo>
                    <a:pt x="132085" y="75941"/>
                  </a:lnTo>
                  <a:lnTo>
                    <a:pt x="134995" y="75801"/>
                  </a:lnTo>
                  <a:lnTo>
                    <a:pt x="138104" y="79216"/>
                  </a:lnTo>
                  <a:lnTo>
                    <a:pt x="153840" y="107575"/>
                  </a:lnTo>
                  <a:lnTo>
                    <a:pt x="169610" y="118233"/>
                  </a:lnTo>
                  <a:lnTo>
                    <a:pt x="176389" y="120373"/>
                  </a:lnTo>
                  <a:lnTo>
                    <a:pt x="182078" y="120629"/>
                  </a:lnTo>
                  <a:lnTo>
                    <a:pt x="196966" y="117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52547" y="1642445"/>
              <a:ext cx="143122" cy="190090"/>
            </a:xfrm>
            <a:custGeom>
              <a:avLst/>
              <a:gdLst/>
              <a:ahLst/>
              <a:cxnLst/>
              <a:rect l="0" t="0" r="0" b="0"/>
              <a:pathLst>
                <a:path w="143122" h="190090">
                  <a:moveTo>
                    <a:pt x="143121" y="0"/>
                  </a:moveTo>
                  <a:lnTo>
                    <a:pt x="137532" y="16768"/>
                  </a:lnTo>
                  <a:lnTo>
                    <a:pt x="133546" y="19367"/>
                  </a:lnTo>
                  <a:lnTo>
                    <a:pt x="128549" y="18761"/>
                  </a:lnTo>
                  <a:lnTo>
                    <a:pt x="122878" y="16017"/>
                  </a:lnTo>
                  <a:lnTo>
                    <a:pt x="92539" y="12155"/>
                  </a:lnTo>
                  <a:lnTo>
                    <a:pt x="73457" y="17490"/>
                  </a:lnTo>
                  <a:lnTo>
                    <a:pt x="27622" y="47710"/>
                  </a:lnTo>
                  <a:lnTo>
                    <a:pt x="11460" y="65658"/>
                  </a:lnTo>
                  <a:lnTo>
                    <a:pt x="2717" y="91573"/>
                  </a:lnTo>
                  <a:lnTo>
                    <a:pt x="0" y="120248"/>
                  </a:lnTo>
                  <a:lnTo>
                    <a:pt x="2693" y="144691"/>
                  </a:lnTo>
                  <a:lnTo>
                    <a:pt x="10909" y="164133"/>
                  </a:lnTo>
                  <a:lnTo>
                    <a:pt x="16375" y="172593"/>
                  </a:lnTo>
                  <a:lnTo>
                    <a:pt x="34927" y="185113"/>
                  </a:lnTo>
                  <a:lnTo>
                    <a:pt x="46425" y="190089"/>
                  </a:lnTo>
                  <a:lnTo>
                    <a:pt x="71679" y="189379"/>
                  </a:lnTo>
                  <a:lnTo>
                    <a:pt x="96161" y="184774"/>
                  </a:lnTo>
                  <a:lnTo>
                    <a:pt x="13259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61552" y="1663502"/>
              <a:ext cx="130087" cy="189893"/>
            </a:xfrm>
            <a:custGeom>
              <a:avLst/>
              <a:gdLst/>
              <a:ahLst/>
              <a:cxnLst/>
              <a:rect l="0" t="0" r="0" b="0"/>
              <a:pathLst>
                <a:path w="130087" h="189893">
                  <a:moveTo>
                    <a:pt x="92044" y="0"/>
                  </a:moveTo>
                  <a:lnTo>
                    <a:pt x="86454" y="16768"/>
                  </a:lnTo>
                  <a:lnTo>
                    <a:pt x="81299" y="20537"/>
                  </a:lnTo>
                  <a:lnTo>
                    <a:pt x="74352" y="21880"/>
                  </a:lnTo>
                  <a:lnTo>
                    <a:pt x="66211" y="21606"/>
                  </a:lnTo>
                  <a:lnTo>
                    <a:pt x="50927" y="27540"/>
                  </a:lnTo>
                  <a:lnTo>
                    <a:pt x="36335" y="39146"/>
                  </a:lnTo>
                  <a:lnTo>
                    <a:pt x="16136" y="66581"/>
                  </a:lnTo>
                  <a:lnTo>
                    <a:pt x="3392" y="103826"/>
                  </a:lnTo>
                  <a:lnTo>
                    <a:pt x="0" y="130763"/>
                  </a:lnTo>
                  <a:lnTo>
                    <a:pt x="4732" y="155213"/>
                  </a:lnTo>
                  <a:lnTo>
                    <a:pt x="9269" y="166646"/>
                  </a:lnTo>
                  <a:lnTo>
                    <a:pt x="16973" y="175438"/>
                  </a:lnTo>
                  <a:lnTo>
                    <a:pt x="38012" y="188327"/>
                  </a:lnTo>
                  <a:lnTo>
                    <a:pt x="49003" y="189892"/>
                  </a:lnTo>
                  <a:lnTo>
                    <a:pt x="70575" y="185392"/>
                  </a:lnTo>
                  <a:lnTo>
                    <a:pt x="96861" y="169705"/>
                  </a:lnTo>
                  <a:lnTo>
                    <a:pt x="119467" y="150239"/>
                  </a:lnTo>
                  <a:lnTo>
                    <a:pt x="127628" y="127214"/>
                  </a:lnTo>
                  <a:lnTo>
                    <a:pt x="130086" y="99824"/>
                  </a:lnTo>
                  <a:lnTo>
                    <a:pt x="12362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58880" y="1716463"/>
              <a:ext cx="242157" cy="147082"/>
            </a:xfrm>
            <a:custGeom>
              <a:avLst/>
              <a:gdLst/>
              <a:ahLst/>
              <a:cxnLst/>
              <a:rect l="0" t="0" r="0" b="0"/>
              <a:pathLst>
                <a:path w="242157" h="147082">
                  <a:moveTo>
                    <a:pt x="0" y="41796"/>
                  </a:moveTo>
                  <a:lnTo>
                    <a:pt x="0" y="90726"/>
                  </a:lnTo>
                  <a:lnTo>
                    <a:pt x="0" y="111506"/>
                  </a:lnTo>
                  <a:lnTo>
                    <a:pt x="0" y="50037"/>
                  </a:lnTo>
                  <a:lnTo>
                    <a:pt x="2340" y="25571"/>
                  </a:lnTo>
                  <a:lnTo>
                    <a:pt x="11179" y="6899"/>
                  </a:lnTo>
                  <a:lnTo>
                    <a:pt x="19151" y="2153"/>
                  </a:lnTo>
                  <a:lnTo>
                    <a:pt x="40487" y="0"/>
                  </a:lnTo>
                  <a:lnTo>
                    <a:pt x="50388" y="4573"/>
                  </a:lnTo>
                  <a:lnTo>
                    <a:pt x="83090" y="42415"/>
                  </a:lnTo>
                  <a:lnTo>
                    <a:pt x="95421" y="64298"/>
                  </a:lnTo>
                  <a:lnTo>
                    <a:pt x="102362" y="93567"/>
                  </a:lnTo>
                  <a:lnTo>
                    <a:pt x="103337" y="91517"/>
                  </a:lnTo>
                  <a:lnTo>
                    <a:pt x="110490" y="60196"/>
                  </a:lnTo>
                  <a:lnTo>
                    <a:pt x="131573" y="21384"/>
                  </a:lnTo>
                  <a:lnTo>
                    <a:pt x="144655" y="5038"/>
                  </a:lnTo>
                  <a:lnTo>
                    <a:pt x="151419" y="2082"/>
                  </a:lnTo>
                  <a:lnTo>
                    <a:pt x="158268" y="2452"/>
                  </a:lnTo>
                  <a:lnTo>
                    <a:pt x="191660" y="19856"/>
                  </a:lnTo>
                  <a:lnTo>
                    <a:pt x="216146" y="39065"/>
                  </a:lnTo>
                  <a:lnTo>
                    <a:pt x="227866" y="58909"/>
                  </a:lnTo>
                  <a:lnTo>
                    <a:pt x="235805" y="84497"/>
                  </a:lnTo>
                  <a:lnTo>
                    <a:pt x="242156" y="147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74735" y="1716050"/>
              <a:ext cx="221100" cy="136076"/>
            </a:xfrm>
            <a:custGeom>
              <a:avLst/>
              <a:gdLst/>
              <a:ahLst/>
              <a:cxnLst/>
              <a:rect l="0" t="0" r="0" b="0"/>
              <a:pathLst>
                <a:path w="221100" h="136076">
                  <a:moveTo>
                    <a:pt x="0" y="84323"/>
                  </a:moveTo>
                  <a:lnTo>
                    <a:pt x="8334" y="121801"/>
                  </a:lnTo>
                  <a:lnTo>
                    <a:pt x="9553" y="136075"/>
                  </a:lnTo>
                  <a:lnTo>
                    <a:pt x="10443" y="75223"/>
                  </a:lnTo>
                  <a:lnTo>
                    <a:pt x="12843" y="36913"/>
                  </a:lnTo>
                  <a:lnTo>
                    <a:pt x="21696" y="18018"/>
                  </a:lnTo>
                  <a:lnTo>
                    <a:pt x="28502" y="13213"/>
                  </a:lnTo>
                  <a:lnTo>
                    <a:pt x="36549" y="11180"/>
                  </a:lnTo>
                  <a:lnTo>
                    <a:pt x="45423" y="10994"/>
                  </a:lnTo>
                  <a:lnTo>
                    <a:pt x="61522" y="17027"/>
                  </a:lnTo>
                  <a:lnTo>
                    <a:pt x="90922" y="39964"/>
                  </a:lnTo>
                  <a:lnTo>
                    <a:pt x="106619" y="71309"/>
                  </a:lnTo>
                  <a:lnTo>
                    <a:pt x="120063" y="107229"/>
                  </a:lnTo>
                  <a:lnTo>
                    <a:pt x="117511" y="54498"/>
                  </a:lnTo>
                  <a:lnTo>
                    <a:pt x="121637" y="32463"/>
                  </a:lnTo>
                  <a:lnTo>
                    <a:pt x="136127" y="5916"/>
                  </a:lnTo>
                  <a:lnTo>
                    <a:pt x="143394" y="1636"/>
                  </a:lnTo>
                  <a:lnTo>
                    <a:pt x="160827" y="0"/>
                  </a:lnTo>
                  <a:lnTo>
                    <a:pt x="169219" y="3541"/>
                  </a:lnTo>
                  <a:lnTo>
                    <a:pt x="184783" y="16834"/>
                  </a:lnTo>
                  <a:lnTo>
                    <a:pt x="201110" y="44049"/>
                  </a:lnTo>
                  <a:lnTo>
                    <a:pt x="217658" y="100307"/>
                  </a:lnTo>
                  <a:lnTo>
                    <a:pt x="221099" y="126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47143" y="1734429"/>
              <a:ext cx="133847" cy="139733"/>
            </a:xfrm>
            <a:custGeom>
              <a:avLst/>
              <a:gdLst/>
              <a:ahLst/>
              <a:cxnLst/>
              <a:rect l="0" t="0" r="0" b="0"/>
              <a:pathLst>
                <a:path w="133847" h="139733">
                  <a:moveTo>
                    <a:pt x="96090" y="13301"/>
                  </a:moveTo>
                  <a:lnTo>
                    <a:pt x="84911" y="2123"/>
                  </a:lnTo>
                  <a:lnTo>
                    <a:pt x="78109" y="0"/>
                  </a:lnTo>
                  <a:lnTo>
                    <a:pt x="61192" y="760"/>
                  </a:lnTo>
                  <a:lnTo>
                    <a:pt x="45095" y="8117"/>
                  </a:lnTo>
                  <a:lnTo>
                    <a:pt x="30141" y="20356"/>
                  </a:lnTo>
                  <a:lnTo>
                    <a:pt x="9739" y="48147"/>
                  </a:lnTo>
                  <a:lnTo>
                    <a:pt x="0" y="72462"/>
                  </a:lnTo>
                  <a:lnTo>
                    <a:pt x="1130" y="95747"/>
                  </a:lnTo>
                  <a:lnTo>
                    <a:pt x="4708" y="106869"/>
                  </a:lnTo>
                  <a:lnTo>
                    <a:pt x="21161" y="125467"/>
                  </a:lnTo>
                  <a:lnTo>
                    <a:pt x="32099" y="133702"/>
                  </a:lnTo>
                  <a:lnTo>
                    <a:pt x="53611" y="139732"/>
                  </a:lnTo>
                  <a:lnTo>
                    <a:pt x="74871" y="137343"/>
                  </a:lnTo>
                  <a:lnTo>
                    <a:pt x="96018" y="128482"/>
                  </a:lnTo>
                  <a:lnTo>
                    <a:pt x="122065" y="104751"/>
                  </a:lnTo>
                  <a:lnTo>
                    <a:pt x="131031" y="79292"/>
                  </a:lnTo>
                  <a:lnTo>
                    <a:pt x="133846" y="50819"/>
                  </a:lnTo>
                  <a:lnTo>
                    <a:pt x="127675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27461" y="1694091"/>
              <a:ext cx="178985" cy="186314"/>
            </a:xfrm>
            <a:custGeom>
              <a:avLst/>
              <a:gdLst/>
              <a:ahLst/>
              <a:cxnLst/>
              <a:rect l="0" t="0" r="0" b="0"/>
              <a:pathLst>
                <a:path w="178985" h="186314">
                  <a:moveTo>
                    <a:pt x="0" y="64168"/>
                  </a:moveTo>
                  <a:lnTo>
                    <a:pt x="7236" y="91724"/>
                  </a:lnTo>
                  <a:lnTo>
                    <a:pt x="12998" y="144827"/>
                  </a:lnTo>
                  <a:lnTo>
                    <a:pt x="19815" y="166697"/>
                  </a:lnTo>
                  <a:lnTo>
                    <a:pt x="30643" y="184216"/>
                  </a:lnTo>
                  <a:lnTo>
                    <a:pt x="33297" y="186313"/>
                  </a:lnTo>
                  <a:lnTo>
                    <a:pt x="33896" y="184203"/>
                  </a:lnTo>
                  <a:lnTo>
                    <a:pt x="23455" y="130150"/>
                  </a:lnTo>
                  <a:lnTo>
                    <a:pt x="15941" y="71742"/>
                  </a:lnTo>
                  <a:lnTo>
                    <a:pt x="17721" y="29237"/>
                  </a:lnTo>
                  <a:lnTo>
                    <a:pt x="22343" y="18654"/>
                  </a:lnTo>
                  <a:lnTo>
                    <a:pt x="36836" y="3775"/>
                  </a:lnTo>
                  <a:lnTo>
                    <a:pt x="46784" y="509"/>
                  </a:lnTo>
                  <a:lnTo>
                    <a:pt x="70316" y="0"/>
                  </a:lnTo>
                  <a:lnTo>
                    <a:pt x="90133" y="6793"/>
                  </a:lnTo>
                  <a:lnTo>
                    <a:pt x="121919" y="30217"/>
                  </a:lnTo>
                  <a:lnTo>
                    <a:pt x="143619" y="56058"/>
                  </a:lnTo>
                  <a:lnTo>
                    <a:pt x="167496" y="114934"/>
                  </a:lnTo>
                  <a:lnTo>
                    <a:pt x="178984" y="148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19834" y="1444872"/>
              <a:ext cx="155110" cy="418673"/>
            </a:xfrm>
            <a:custGeom>
              <a:avLst/>
              <a:gdLst/>
              <a:ahLst/>
              <a:cxnLst/>
              <a:rect l="0" t="0" r="0" b="0"/>
              <a:pathLst>
                <a:path w="155110" h="418673">
                  <a:moveTo>
                    <a:pt x="112995" y="313387"/>
                  </a:moveTo>
                  <a:lnTo>
                    <a:pt x="103419" y="289340"/>
                  </a:lnTo>
                  <a:lnTo>
                    <a:pt x="73592" y="248204"/>
                  </a:lnTo>
                  <a:lnTo>
                    <a:pt x="65669" y="244196"/>
                  </a:lnTo>
                  <a:lnTo>
                    <a:pt x="56878" y="243862"/>
                  </a:lnTo>
                  <a:lnTo>
                    <a:pt x="47507" y="245980"/>
                  </a:lnTo>
                  <a:lnTo>
                    <a:pt x="30857" y="257692"/>
                  </a:lnTo>
                  <a:lnTo>
                    <a:pt x="16828" y="274595"/>
                  </a:lnTo>
                  <a:lnTo>
                    <a:pt x="6693" y="293806"/>
                  </a:lnTo>
                  <a:lnTo>
                    <a:pt x="0" y="335531"/>
                  </a:lnTo>
                  <a:lnTo>
                    <a:pt x="3606" y="379349"/>
                  </a:lnTo>
                  <a:lnTo>
                    <a:pt x="12124" y="401585"/>
                  </a:lnTo>
                  <a:lnTo>
                    <a:pt x="17672" y="410790"/>
                  </a:lnTo>
                  <a:lnTo>
                    <a:pt x="24879" y="415757"/>
                  </a:lnTo>
                  <a:lnTo>
                    <a:pt x="42247" y="418156"/>
                  </a:lnTo>
                  <a:lnTo>
                    <a:pt x="50622" y="413649"/>
                  </a:lnTo>
                  <a:lnTo>
                    <a:pt x="73587" y="384948"/>
                  </a:lnTo>
                  <a:lnTo>
                    <a:pt x="99188" y="333328"/>
                  </a:lnTo>
                  <a:lnTo>
                    <a:pt x="108904" y="291999"/>
                  </a:lnTo>
                  <a:lnTo>
                    <a:pt x="117776" y="241702"/>
                  </a:lnTo>
                  <a:lnTo>
                    <a:pt x="121820" y="191931"/>
                  </a:lnTo>
                  <a:lnTo>
                    <a:pt x="123019" y="138320"/>
                  </a:lnTo>
                  <a:lnTo>
                    <a:pt x="122254" y="76208"/>
                  </a:lnTo>
                  <a:lnTo>
                    <a:pt x="112051" y="18878"/>
                  </a:lnTo>
                  <a:lnTo>
                    <a:pt x="106726" y="0"/>
                  </a:lnTo>
                  <a:lnTo>
                    <a:pt x="105306" y="1517"/>
                  </a:lnTo>
                  <a:lnTo>
                    <a:pt x="103027" y="37573"/>
                  </a:lnTo>
                  <a:lnTo>
                    <a:pt x="110982" y="98161"/>
                  </a:lnTo>
                  <a:lnTo>
                    <a:pt x="119287" y="150310"/>
                  </a:lnTo>
                  <a:lnTo>
                    <a:pt x="123438" y="206186"/>
                  </a:lnTo>
                  <a:lnTo>
                    <a:pt x="131609" y="264525"/>
                  </a:lnTo>
                  <a:lnTo>
                    <a:pt x="139158" y="326092"/>
                  </a:lnTo>
                  <a:lnTo>
                    <a:pt x="144679" y="380974"/>
                  </a:lnTo>
                  <a:lnTo>
                    <a:pt x="155109" y="418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85471" y="1661335"/>
              <a:ext cx="130669" cy="181153"/>
            </a:xfrm>
            <a:custGeom>
              <a:avLst/>
              <a:gdLst/>
              <a:ahLst/>
              <a:cxnLst/>
              <a:rect l="0" t="0" r="0" b="0"/>
              <a:pathLst>
                <a:path w="130669" h="181153">
                  <a:moveTo>
                    <a:pt x="0" y="160095"/>
                  </a:moveTo>
                  <a:lnTo>
                    <a:pt x="5589" y="132149"/>
                  </a:lnTo>
                  <a:lnTo>
                    <a:pt x="10746" y="122746"/>
                  </a:lnTo>
                  <a:lnTo>
                    <a:pt x="25833" y="109180"/>
                  </a:lnTo>
                  <a:lnTo>
                    <a:pt x="84647" y="77756"/>
                  </a:lnTo>
                  <a:lnTo>
                    <a:pt x="115938" y="63428"/>
                  </a:lnTo>
                  <a:lnTo>
                    <a:pt x="122915" y="55876"/>
                  </a:lnTo>
                  <a:lnTo>
                    <a:pt x="130668" y="35006"/>
                  </a:lnTo>
                  <a:lnTo>
                    <a:pt x="129226" y="26400"/>
                  </a:lnTo>
                  <a:lnTo>
                    <a:pt x="124755" y="19492"/>
                  </a:lnTo>
                  <a:lnTo>
                    <a:pt x="110429" y="8697"/>
                  </a:lnTo>
                  <a:lnTo>
                    <a:pt x="92363" y="0"/>
                  </a:lnTo>
                  <a:lnTo>
                    <a:pt x="82632" y="722"/>
                  </a:lnTo>
                  <a:lnTo>
                    <a:pt x="62462" y="10884"/>
                  </a:lnTo>
                  <a:lnTo>
                    <a:pt x="36964" y="36335"/>
                  </a:lnTo>
                  <a:lnTo>
                    <a:pt x="20181" y="66103"/>
                  </a:lnTo>
                  <a:lnTo>
                    <a:pt x="13389" y="102740"/>
                  </a:lnTo>
                  <a:lnTo>
                    <a:pt x="18039" y="126415"/>
                  </a:lnTo>
                  <a:lnTo>
                    <a:pt x="29074" y="147465"/>
                  </a:lnTo>
                  <a:lnTo>
                    <a:pt x="45678" y="164620"/>
                  </a:lnTo>
                  <a:lnTo>
                    <a:pt x="55018" y="168961"/>
                  </a:lnTo>
                  <a:lnTo>
                    <a:pt x="88987" y="173761"/>
                  </a:lnTo>
                  <a:lnTo>
                    <a:pt x="105285" y="181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37810" y="1686084"/>
              <a:ext cx="142461" cy="135347"/>
            </a:xfrm>
            <a:custGeom>
              <a:avLst/>
              <a:gdLst/>
              <a:ahLst/>
              <a:cxnLst/>
              <a:rect l="0" t="0" r="0" b="0"/>
              <a:pathLst>
                <a:path w="142461" h="135347">
                  <a:moveTo>
                    <a:pt x="5589" y="9004"/>
                  </a:moveTo>
                  <a:lnTo>
                    <a:pt x="0" y="25771"/>
                  </a:lnTo>
                  <a:lnTo>
                    <a:pt x="2113" y="58556"/>
                  </a:lnTo>
                  <a:lnTo>
                    <a:pt x="16584" y="117001"/>
                  </a:lnTo>
                  <a:lnTo>
                    <a:pt x="21004" y="133042"/>
                  </a:lnTo>
                  <a:lnTo>
                    <a:pt x="16992" y="80825"/>
                  </a:lnTo>
                  <a:lnTo>
                    <a:pt x="22746" y="54963"/>
                  </a:lnTo>
                  <a:lnTo>
                    <a:pt x="45503" y="9763"/>
                  </a:lnTo>
                  <a:lnTo>
                    <a:pt x="53256" y="3661"/>
                  </a:lnTo>
                  <a:lnTo>
                    <a:pt x="61933" y="762"/>
                  </a:lnTo>
                  <a:lnTo>
                    <a:pt x="71228" y="0"/>
                  </a:lnTo>
                  <a:lnTo>
                    <a:pt x="87794" y="5392"/>
                  </a:lnTo>
                  <a:lnTo>
                    <a:pt x="117493" y="27917"/>
                  </a:lnTo>
                  <a:lnTo>
                    <a:pt x="125514" y="50555"/>
                  </a:lnTo>
                  <a:lnTo>
                    <a:pt x="138322" y="110488"/>
                  </a:lnTo>
                  <a:lnTo>
                    <a:pt x="142460" y="135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40220" y="1695088"/>
              <a:ext cx="119113" cy="127489"/>
            </a:xfrm>
            <a:custGeom>
              <a:avLst/>
              <a:gdLst/>
              <a:ahLst/>
              <a:cxnLst/>
              <a:rect l="0" t="0" r="0" b="0"/>
              <a:pathLst>
                <a:path w="119113" h="127489">
                  <a:moveTo>
                    <a:pt x="76920" y="31585"/>
                  </a:moveTo>
                  <a:lnTo>
                    <a:pt x="65741" y="20407"/>
                  </a:lnTo>
                  <a:lnTo>
                    <a:pt x="58939" y="18284"/>
                  </a:lnTo>
                  <a:lnTo>
                    <a:pt x="42022" y="19044"/>
                  </a:lnTo>
                  <a:lnTo>
                    <a:pt x="25925" y="26401"/>
                  </a:lnTo>
                  <a:lnTo>
                    <a:pt x="18357" y="31639"/>
                  </a:lnTo>
                  <a:lnTo>
                    <a:pt x="6828" y="49936"/>
                  </a:lnTo>
                  <a:lnTo>
                    <a:pt x="2116" y="61367"/>
                  </a:lnTo>
                  <a:lnTo>
                    <a:pt x="0" y="86546"/>
                  </a:lnTo>
                  <a:lnTo>
                    <a:pt x="1073" y="99811"/>
                  </a:lnTo>
                  <a:lnTo>
                    <a:pt x="5298" y="109824"/>
                  </a:lnTo>
                  <a:lnTo>
                    <a:pt x="19351" y="124070"/>
                  </a:lnTo>
                  <a:lnTo>
                    <a:pt x="29182" y="127167"/>
                  </a:lnTo>
                  <a:lnTo>
                    <a:pt x="52584" y="127488"/>
                  </a:lnTo>
                  <a:lnTo>
                    <a:pt x="86476" y="115503"/>
                  </a:lnTo>
                  <a:lnTo>
                    <a:pt x="113156" y="91545"/>
                  </a:lnTo>
                  <a:lnTo>
                    <a:pt x="117455" y="80917"/>
                  </a:lnTo>
                  <a:lnTo>
                    <a:pt x="119112" y="56630"/>
                  </a:lnTo>
                  <a:lnTo>
                    <a:pt x="113467" y="22238"/>
                  </a:lnTo>
                  <a:lnTo>
                    <a:pt x="107591" y="9884"/>
                  </a:lnTo>
                  <a:lnTo>
                    <a:pt x="97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18116" y="1689460"/>
              <a:ext cx="235937" cy="140019"/>
            </a:xfrm>
            <a:custGeom>
              <a:avLst/>
              <a:gdLst/>
              <a:ahLst/>
              <a:cxnLst/>
              <a:rect l="0" t="0" r="0" b="0"/>
              <a:pathLst>
                <a:path w="235937" h="140019">
                  <a:moveTo>
                    <a:pt x="4309" y="58270"/>
                  </a:moveTo>
                  <a:lnTo>
                    <a:pt x="7428" y="100962"/>
                  </a:lnTo>
                  <a:lnTo>
                    <a:pt x="13883" y="120528"/>
                  </a:lnTo>
                  <a:lnTo>
                    <a:pt x="25993" y="140018"/>
                  </a:lnTo>
                  <a:lnTo>
                    <a:pt x="24614" y="139675"/>
                  </a:lnTo>
                  <a:lnTo>
                    <a:pt x="21355" y="137106"/>
                  </a:lnTo>
                  <a:lnTo>
                    <a:pt x="4242" y="98288"/>
                  </a:lnTo>
                  <a:lnTo>
                    <a:pt x="755" y="88458"/>
                  </a:lnTo>
                  <a:lnTo>
                    <a:pt x="0" y="68177"/>
                  </a:lnTo>
                  <a:lnTo>
                    <a:pt x="9046" y="20973"/>
                  </a:lnTo>
                  <a:lnTo>
                    <a:pt x="15656" y="13518"/>
                  </a:lnTo>
                  <a:lnTo>
                    <a:pt x="24742" y="9718"/>
                  </a:lnTo>
                  <a:lnTo>
                    <a:pt x="35478" y="8354"/>
                  </a:lnTo>
                  <a:lnTo>
                    <a:pt x="44975" y="10955"/>
                  </a:lnTo>
                  <a:lnTo>
                    <a:pt x="84374" y="44240"/>
                  </a:lnTo>
                  <a:lnTo>
                    <a:pt x="100302" y="70881"/>
                  </a:lnTo>
                  <a:lnTo>
                    <a:pt x="101059" y="73696"/>
                  </a:lnTo>
                  <a:lnTo>
                    <a:pt x="95662" y="67466"/>
                  </a:lnTo>
                  <a:lnTo>
                    <a:pt x="94823" y="49879"/>
                  </a:lnTo>
                  <a:lnTo>
                    <a:pt x="96237" y="38638"/>
                  </a:lnTo>
                  <a:lnTo>
                    <a:pt x="107168" y="19909"/>
                  </a:lnTo>
                  <a:lnTo>
                    <a:pt x="114995" y="11639"/>
                  </a:lnTo>
                  <a:lnTo>
                    <a:pt x="136171" y="2450"/>
                  </a:lnTo>
                  <a:lnTo>
                    <a:pt x="148369" y="0"/>
                  </a:lnTo>
                  <a:lnTo>
                    <a:pt x="158840" y="706"/>
                  </a:lnTo>
                  <a:lnTo>
                    <a:pt x="176714" y="7730"/>
                  </a:lnTo>
                  <a:lnTo>
                    <a:pt x="192458" y="24889"/>
                  </a:lnTo>
                  <a:lnTo>
                    <a:pt x="216039" y="68444"/>
                  </a:lnTo>
                  <a:lnTo>
                    <a:pt x="227293" y="120369"/>
                  </a:lnTo>
                  <a:lnTo>
                    <a:pt x="235936" y="131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20515" y="1674031"/>
              <a:ext cx="7237" cy="136871"/>
            </a:xfrm>
            <a:custGeom>
              <a:avLst/>
              <a:gdLst/>
              <a:ahLst/>
              <a:cxnLst/>
              <a:rect l="0" t="0" r="0" b="0"/>
              <a:pathLst>
                <a:path w="7237" h="136871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23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06694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11979" y="1683498"/>
              <a:ext cx="157929" cy="158990"/>
            </a:xfrm>
            <a:custGeom>
              <a:avLst/>
              <a:gdLst/>
              <a:ahLst/>
              <a:cxnLst/>
              <a:rect l="0" t="0" r="0" b="0"/>
              <a:pathLst>
                <a:path w="157929" h="158990">
                  <a:moveTo>
                    <a:pt x="0" y="74761"/>
                  </a:moveTo>
                  <a:lnTo>
                    <a:pt x="27511" y="128635"/>
                  </a:lnTo>
                  <a:lnTo>
                    <a:pt x="34844" y="149008"/>
                  </a:lnTo>
                  <a:lnTo>
                    <a:pt x="36097" y="149995"/>
                  </a:lnTo>
                  <a:lnTo>
                    <a:pt x="26822" y="100035"/>
                  </a:lnTo>
                  <a:lnTo>
                    <a:pt x="22766" y="54303"/>
                  </a:lnTo>
                  <a:lnTo>
                    <a:pt x="28055" y="30184"/>
                  </a:lnTo>
                  <a:lnTo>
                    <a:pt x="32742" y="20476"/>
                  </a:lnTo>
                  <a:lnTo>
                    <a:pt x="47307" y="6570"/>
                  </a:lnTo>
                  <a:lnTo>
                    <a:pt x="56105" y="1224"/>
                  </a:lnTo>
                  <a:lnTo>
                    <a:pt x="64310" y="0"/>
                  </a:lnTo>
                  <a:lnTo>
                    <a:pt x="72118" y="1524"/>
                  </a:lnTo>
                  <a:lnTo>
                    <a:pt x="94288" y="14846"/>
                  </a:lnTo>
                  <a:lnTo>
                    <a:pt x="122739" y="45898"/>
                  </a:lnTo>
                  <a:lnTo>
                    <a:pt x="142485" y="86997"/>
                  </a:lnTo>
                  <a:lnTo>
                    <a:pt x="154531" y="132723"/>
                  </a:lnTo>
                  <a:lnTo>
                    <a:pt x="157928" y="158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35352" y="1689213"/>
              <a:ext cx="176711" cy="195389"/>
            </a:xfrm>
            <a:custGeom>
              <a:avLst/>
              <a:gdLst/>
              <a:ahLst/>
              <a:cxnLst/>
              <a:rect l="0" t="0" r="0" b="0"/>
              <a:pathLst>
                <a:path w="176711" h="195389">
                  <a:moveTo>
                    <a:pt x="92482" y="132217"/>
                  </a:moveTo>
                  <a:lnTo>
                    <a:pt x="92482" y="78072"/>
                  </a:lnTo>
                  <a:lnTo>
                    <a:pt x="90141" y="53170"/>
                  </a:lnTo>
                  <a:lnTo>
                    <a:pt x="63173" y="4939"/>
                  </a:lnTo>
                  <a:lnTo>
                    <a:pt x="56565" y="572"/>
                  </a:lnTo>
                  <a:lnTo>
                    <a:pt x="49820" y="0"/>
                  </a:lnTo>
                  <a:lnTo>
                    <a:pt x="26029" y="10373"/>
                  </a:lnTo>
                  <a:lnTo>
                    <a:pt x="16595" y="15892"/>
                  </a:lnTo>
                  <a:lnTo>
                    <a:pt x="10304" y="24251"/>
                  </a:lnTo>
                  <a:lnTo>
                    <a:pt x="3316" y="46018"/>
                  </a:lnTo>
                  <a:lnTo>
                    <a:pt x="0" y="104185"/>
                  </a:lnTo>
                  <a:lnTo>
                    <a:pt x="3806" y="129117"/>
                  </a:lnTo>
                  <a:lnTo>
                    <a:pt x="12516" y="148776"/>
                  </a:lnTo>
                  <a:lnTo>
                    <a:pt x="18114" y="157294"/>
                  </a:lnTo>
                  <a:lnTo>
                    <a:pt x="25356" y="160633"/>
                  </a:lnTo>
                  <a:lnTo>
                    <a:pt x="33694" y="160520"/>
                  </a:lnTo>
                  <a:lnTo>
                    <a:pt x="42761" y="158105"/>
                  </a:lnTo>
                  <a:lnTo>
                    <a:pt x="59076" y="146062"/>
                  </a:lnTo>
                  <a:lnTo>
                    <a:pt x="66702" y="137937"/>
                  </a:lnTo>
                  <a:lnTo>
                    <a:pt x="75175" y="113312"/>
                  </a:lnTo>
                  <a:lnTo>
                    <a:pt x="77434" y="98557"/>
                  </a:lnTo>
                  <a:lnTo>
                    <a:pt x="80111" y="92229"/>
                  </a:lnTo>
                  <a:lnTo>
                    <a:pt x="83064" y="91520"/>
                  </a:lnTo>
                  <a:lnTo>
                    <a:pt x="86204" y="94557"/>
                  </a:lnTo>
                  <a:lnTo>
                    <a:pt x="125020" y="156054"/>
                  </a:lnTo>
                  <a:lnTo>
                    <a:pt x="139698" y="173227"/>
                  </a:lnTo>
                  <a:lnTo>
                    <a:pt x="176710" y="195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64704" y="146346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60383"/>
                  </a:lnTo>
                  <a:lnTo>
                    <a:pt x="5590" y="121632"/>
                  </a:lnTo>
                  <a:lnTo>
                    <a:pt x="9066" y="178888"/>
                  </a:lnTo>
                  <a:lnTo>
                    <a:pt x="15685" y="236537"/>
                  </a:lnTo>
                  <a:lnTo>
                    <a:pt x="19465" y="290664"/>
                  </a:lnTo>
                  <a:lnTo>
                    <a:pt x="27979" y="351779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27834" y="1642445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28055" y="17959"/>
                  </a:lnTo>
                  <a:lnTo>
                    <a:pt x="166365" y="31667"/>
                  </a:lnTo>
                  <a:lnTo>
                    <a:pt x="103442" y="40050"/>
                  </a:lnTo>
                  <a:lnTo>
                    <a:pt x="53189" y="368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08997" y="1726673"/>
              <a:ext cx="134108" cy="142647"/>
            </a:xfrm>
            <a:custGeom>
              <a:avLst/>
              <a:gdLst/>
              <a:ahLst/>
              <a:cxnLst/>
              <a:rect l="0" t="0" r="0" b="0"/>
              <a:pathLst>
                <a:path w="134108" h="142647">
                  <a:moveTo>
                    <a:pt x="97863" y="0"/>
                  </a:moveTo>
                  <a:lnTo>
                    <a:pt x="55171" y="14573"/>
                  </a:lnTo>
                  <a:lnTo>
                    <a:pt x="35605" y="27534"/>
                  </a:lnTo>
                  <a:lnTo>
                    <a:pt x="12606" y="54562"/>
                  </a:lnTo>
                  <a:lnTo>
                    <a:pt x="2260" y="74552"/>
                  </a:lnTo>
                  <a:lnTo>
                    <a:pt x="0" y="95136"/>
                  </a:lnTo>
                  <a:lnTo>
                    <a:pt x="1036" y="105538"/>
                  </a:lnTo>
                  <a:lnTo>
                    <a:pt x="11545" y="123335"/>
                  </a:lnTo>
                  <a:lnTo>
                    <a:pt x="19260" y="131356"/>
                  </a:lnTo>
                  <a:lnTo>
                    <a:pt x="40312" y="140269"/>
                  </a:lnTo>
                  <a:lnTo>
                    <a:pt x="52477" y="142646"/>
                  </a:lnTo>
                  <a:lnTo>
                    <a:pt x="78471" y="139048"/>
                  </a:lnTo>
                  <a:lnTo>
                    <a:pt x="103282" y="128479"/>
                  </a:lnTo>
                  <a:lnTo>
                    <a:pt x="122108" y="112084"/>
                  </a:lnTo>
                  <a:lnTo>
                    <a:pt x="132035" y="86860"/>
                  </a:lnTo>
                  <a:lnTo>
                    <a:pt x="134107" y="59661"/>
                  </a:lnTo>
                  <a:lnTo>
                    <a:pt x="127230" y="39774"/>
                  </a:lnTo>
                  <a:lnTo>
                    <a:pt x="122121" y="34705"/>
                  </a:lnTo>
                  <a:lnTo>
                    <a:pt x="116374" y="32495"/>
                  </a:lnTo>
                  <a:lnTo>
                    <a:pt x="9786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15350" y="1684559"/>
              <a:ext cx="144195" cy="150299"/>
            </a:xfrm>
            <a:custGeom>
              <a:avLst/>
              <a:gdLst/>
              <a:ahLst/>
              <a:cxnLst/>
              <a:rect l="0" t="0" r="0" b="0"/>
              <a:pathLst>
                <a:path w="144195" h="150299">
                  <a:moveTo>
                    <a:pt x="17852" y="63171"/>
                  </a:moveTo>
                  <a:lnTo>
                    <a:pt x="12262" y="79939"/>
                  </a:lnTo>
                  <a:lnTo>
                    <a:pt x="14376" y="112723"/>
                  </a:lnTo>
                  <a:lnTo>
                    <a:pt x="23231" y="150298"/>
                  </a:lnTo>
                  <a:lnTo>
                    <a:pt x="7613" y="116975"/>
                  </a:lnTo>
                  <a:lnTo>
                    <a:pt x="0" y="73394"/>
                  </a:lnTo>
                  <a:lnTo>
                    <a:pt x="2441" y="61797"/>
                  </a:lnTo>
                  <a:lnTo>
                    <a:pt x="7578" y="52897"/>
                  </a:lnTo>
                  <a:lnTo>
                    <a:pt x="35450" y="24617"/>
                  </a:lnTo>
                  <a:lnTo>
                    <a:pt x="55699" y="16790"/>
                  </a:lnTo>
                  <a:lnTo>
                    <a:pt x="116942" y="4117"/>
                  </a:lnTo>
                  <a:lnTo>
                    <a:pt x="1441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568953" y="2495253"/>
            <a:ext cx="6053887" cy="610654"/>
            <a:chOff x="2568953" y="2495253"/>
            <a:chExt cx="6053887" cy="610654"/>
          </a:xfrm>
        </p:grpSpPr>
        <p:sp>
          <p:nvSpPr>
            <p:cNvPr id="70" name="Freeform 69"/>
            <p:cNvSpPr/>
            <p:nvPr/>
          </p:nvSpPr>
          <p:spPr>
            <a:xfrm>
              <a:off x="2568953" y="2821637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62867" y="16768"/>
                  </a:lnTo>
                  <a:lnTo>
                    <a:pt x="156541" y="21707"/>
                  </a:lnTo>
                  <a:lnTo>
                    <a:pt x="105333" y="35874"/>
                  </a:lnTo>
                  <a:lnTo>
                    <a:pt x="84250" y="36221"/>
                  </a:lnTo>
                  <a:lnTo>
                    <a:pt x="63181" y="34815"/>
                  </a:lnTo>
                  <a:lnTo>
                    <a:pt x="24179" y="4344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34482" y="2667945"/>
              <a:ext cx="250368" cy="347582"/>
            </a:xfrm>
            <a:custGeom>
              <a:avLst/>
              <a:gdLst/>
              <a:ahLst/>
              <a:cxnLst/>
              <a:rect l="0" t="0" r="0" b="0"/>
              <a:pathLst>
                <a:path w="250368" h="347582">
                  <a:moveTo>
                    <a:pt x="218782" y="101049"/>
                  </a:moveTo>
                  <a:lnTo>
                    <a:pt x="173000" y="45390"/>
                  </a:lnTo>
                  <a:lnTo>
                    <a:pt x="133830" y="11286"/>
                  </a:lnTo>
                  <a:lnTo>
                    <a:pt x="110055" y="2663"/>
                  </a:lnTo>
                  <a:lnTo>
                    <a:pt x="85061" y="0"/>
                  </a:lnTo>
                  <a:lnTo>
                    <a:pt x="62254" y="2716"/>
                  </a:lnTo>
                  <a:lnTo>
                    <a:pt x="43539" y="14062"/>
                  </a:lnTo>
                  <a:lnTo>
                    <a:pt x="28592" y="31973"/>
                  </a:lnTo>
                  <a:lnTo>
                    <a:pt x="14771" y="68364"/>
                  </a:lnTo>
                  <a:lnTo>
                    <a:pt x="3486" y="130873"/>
                  </a:lnTo>
                  <a:lnTo>
                    <a:pt x="0" y="181636"/>
                  </a:lnTo>
                  <a:lnTo>
                    <a:pt x="12489" y="243030"/>
                  </a:lnTo>
                  <a:lnTo>
                    <a:pt x="47500" y="302079"/>
                  </a:lnTo>
                  <a:lnTo>
                    <a:pt x="73665" y="332969"/>
                  </a:lnTo>
                  <a:lnTo>
                    <a:pt x="96574" y="344505"/>
                  </a:lnTo>
                  <a:lnTo>
                    <a:pt x="109234" y="347581"/>
                  </a:lnTo>
                  <a:lnTo>
                    <a:pt x="135779" y="344760"/>
                  </a:lnTo>
                  <a:lnTo>
                    <a:pt x="185359" y="329474"/>
                  </a:lnTo>
                  <a:lnTo>
                    <a:pt x="204317" y="316045"/>
                  </a:lnTo>
                  <a:lnTo>
                    <a:pt x="250367" y="280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37492" y="2642653"/>
              <a:ext cx="189514" cy="326384"/>
            </a:xfrm>
            <a:custGeom>
              <a:avLst/>
              <a:gdLst/>
              <a:ahLst/>
              <a:cxnLst/>
              <a:rect l="0" t="0" r="0" b="0"/>
              <a:pathLst>
                <a:path w="189514" h="326384">
                  <a:moveTo>
                    <a:pt x="0" y="0"/>
                  </a:moveTo>
                  <a:lnTo>
                    <a:pt x="3120" y="42691"/>
                  </a:lnTo>
                  <a:lnTo>
                    <a:pt x="11892" y="103238"/>
                  </a:lnTo>
                  <a:lnTo>
                    <a:pt x="30122" y="161335"/>
                  </a:lnTo>
                  <a:lnTo>
                    <a:pt x="38561" y="211579"/>
                  </a:lnTo>
                  <a:lnTo>
                    <a:pt x="44181" y="260391"/>
                  </a:lnTo>
                  <a:lnTo>
                    <a:pt x="48882" y="280676"/>
                  </a:lnTo>
                  <a:lnTo>
                    <a:pt x="50135" y="279534"/>
                  </a:lnTo>
                  <a:lnTo>
                    <a:pt x="55542" y="221953"/>
                  </a:lnTo>
                  <a:lnTo>
                    <a:pt x="67253" y="179153"/>
                  </a:lnTo>
                  <a:lnTo>
                    <a:pt x="74081" y="170908"/>
                  </a:lnTo>
                  <a:lnTo>
                    <a:pt x="94146" y="158627"/>
                  </a:lnTo>
                  <a:lnTo>
                    <a:pt x="103708" y="157224"/>
                  </a:lnTo>
                  <a:lnTo>
                    <a:pt x="120572" y="161904"/>
                  </a:lnTo>
                  <a:lnTo>
                    <a:pt x="143220" y="183282"/>
                  </a:lnTo>
                  <a:lnTo>
                    <a:pt x="167443" y="240526"/>
                  </a:lnTo>
                  <a:lnTo>
                    <a:pt x="186305" y="302063"/>
                  </a:lnTo>
                  <a:lnTo>
                    <a:pt x="18951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83002" y="2806705"/>
              <a:ext cx="175631" cy="143493"/>
            </a:xfrm>
            <a:custGeom>
              <a:avLst/>
              <a:gdLst/>
              <a:ahLst/>
              <a:cxnLst/>
              <a:rect l="0" t="0" r="0" b="0"/>
              <a:pathLst>
                <a:path w="175631" h="143493">
                  <a:moveTo>
                    <a:pt x="101930" y="67574"/>
                  </a:moveTo>
                  <a:lnTo>
                    <a:pt x="101930" y="45218"/>
                  </a:lnTo>
                  <a:lnTo>
                    <a:pt x="90752" y="14547"/>
                  </a:lnTo>
                  <a:lnTo>
                    <a:pt x="82780" y="7656"/>
                  </a:lnTo>
                  <a:lnTo>
                    <a:pt x="61443" y="0"/>
                  </a:lnTo>
                  <a:lnTo>
                    <a:pt x="50372" y="1468"/>
                  </a:lnTo>
                  <a:lnTo>
                    <a:pt x="28713" y="12457"/>
                  </a:lnTo>
                  <a:lnTo>
                    <a:pt x="13627" y="32159"/>
                  </a:lnTo>
                  <a:lnTo>
                    <a:pt x="4193" y="56514"/>
                  </a:lnTo>
                  <a:lnTo>
                    <a:pt x="0" y="82936"/>
                  </a:lnTo>
                  <a:lnTo>
                    <a:pt x="4375" y="107157"/>
                  </a:lnTo>
                  <a:lnTo>
                    <a:pt x="8818" y="118529"/>
                  </a:lnTo>
                  <a:lnTo>
                    <a:pt x="23112" y="134285"/>
                  </a:lnTo>
                  <a:lnTo>
                    <a:pt x="31837" y="140124"/>
                  </a:lnTo>
                  <a:lnTo>
                    <a:pt x="50891" y="143492"/>
                  </a:lnTo>
                  <a:lnTo>
                    <a:pt x="60885" y="142753"/>
                  </a:lnTo>
                  <a:lnTo>
                    <a:pt x="78228" y="132572"/>
                  </a:lnTo>
                  <a:lnTo>
                    <a:pt x="86129" y="124944"/>
                  </a:lnTo>
                  <a:lnTo>
                    <a:pt x="94907" y="100871"/>
                  </a:lnTo>
                  <a:lnTo>
                    <a:pt x="97248" y="86263"/>
                  </a:lnTo>
                  <a:lnTo>
                    <a:pt x="99979" y="80033"/>
                  </a:lnTo>
                  <a:lnTo>
                    <a:pt x="102969" y="79390"/>
                  </a:lnTo>
                  <a:lnTo>
                    <a:pt x="121763" y="97984"/>
                  </a:lnTo>
                  <a:lnTo>
                    <a:pt x="140770" y="104487"/>
                  </a:lnTo>
                  <a:lnTo>
                    <a:pt x="175630" y="109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75834" y="2779913"/>
              <a:ext cx="119669" cy="171106"/>
            </a:xfrm>
            <a:custGeom>
              <a:avLst/>
              <a:gdLst/>
              <a:ahLst/>
              <a:cxnLst/>
              <a:rect l="0" t="0" r="0" b="0"/>
              <a:pathLst>
                <a:path w="119669" h="171106">
                  <a:moveTo>
                    <a:pt x="14383" y="41724"/>
                  </a:moveTo>
                  <a:lnTo>
                    <a:pt x="7148" y="69280"/>
                  </a:lnTo>
                  <a:lnTo>
                    <a:pt x="7625" y="122383"/>
                  </a:lnTo>
                  <a:lnTo>
                    <a:pt x="19559" y="171105"/>
                  </a:lnTo>
                  <a:lnTo>
                    <a:pt x="0" y="114310"/>
                  </a:lnTo>
                  <a:lnTo>
                    <a:pt x="2538" y="51181"/>
                  </a:lnTo>
                  <a:lnTo>
                    <a:pt x="5609" y="26040"/>
                  </a:lnTo>
                  <a:lnTo>
                    <a:pt x="14773" y="7067"/>
                  </a:lnTo>
                  <a:lnTo>
                    <a:pt x="22832" y="2242"/>
                  </a:lnTo>
                  <a:lnTo>
                    <a:pt x="44264" y="0"/>
                  </a:lnTo>
                  <a:lnTo>
                    <a:pt x="54191" y="4549"/>
                  </a:lnTo>
                  <a:lnTo>
                    <a:pt x="94336" y="47083"/>
                  </a:lnTo>
                  <a:lnTo>
                    <a:pt x="110342" y="80486"/>
                  </a:lnTo>
                  <a:lnTo>
                    <a:pt x="119668" y="115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37616" y="2797968"/>
              <a:ext cx="155870" cy="307939"/>
            </a:xfrm>
            <a:custGeom>
              <a:avLst/>
              <a:gdLst/>
              <a:ahLst/>
              <a:cxnLst/>
              <a:rect l="0" t="0" r="0" b="0"/>
              <a:pathLst>
                <a:path w="155870" h="307939">
                  <a:moveTo>
                    <a:pt x="105285" y="44726"/>
                  </a:moveTo>
                  <a:lnTo>
                    <a:pt x="105285" y="22369"/>
                  </a:lnTo>
                  <a:lnTo>
                    <a:pt x="100606" y="14614"/>
                  </a:lnTo>
                  <a:lnTo>
                    <a:pt x="82929" y="2877"/>
                  </a:lnTo>
                  <a:lnTo>
                    <a:pt x="62593" y="0"/>
                  </a:lnTo>
                  <a:lnTo>
                    <a:pt x="52258" y="871"/>
                  </a:lnTo>
                  <a:lnTo>
                    <a:pt x="44197" y="6130"/>
                  </a:lnTo>
                  <a:lnTo>
                    <a:pt x="32121" y="24453"/>
                  </a:lnTo>
                  <a:lnTo>
                    <a:pt x="18746" y="55487"/>
                  </a:lnTo>
                  <a:lnTo>
                    <a:pt x="17300" y="76415"/>
                  </a:lnTo>
                  <a:lnTo>
                    <a:pt x="18553" y="86909"/>
                  </a:lnTo>
                  <a:lnTo>
                    <a:pt x="29303" y="104808"/>
                  </a:lnTo>
                  <a:lnTo>
                    <a:pt x="37083" y="112857"/>
                  </a:lnTo>
                  <a:lnTo>
                    <a:pt x="45779" y="115883"/>
                  </a:lnTo>
                  <a:lnTo>
                    <a:pt x="64800" y="113006"/>
                  </a:lnTo>
                  <a:lnTo>
                    <a:pt x="89650" y="98232"/>
                  </a:lnTo>
                  <a:lnTo>
                    <a:pt x="111831" y="73448"/>
                  </a:lnTo>
                  <a:lnTo>
                    <a:pt x="116668" y="73233"/>
                  </a:lnTo>
                  <a:lnTo>
                    <a:pt x="119893" y="78938"/>
                  </a:lnTo>
                  <a:lnTo>
                    <a:pt x="137229" y="139713"/>
                  </a:lnTo>
                  <a:lnTo>
                    <a:pt x="153296" y="193325"/>
                  </a:lnTo>
                  <a:lnTo>
                    <a:pt x="155869" y="218785"/>
                  </a:lnTo>
                  <a:lnTo>
                    <a:pt x="150774" y="239459"/>
                  </a:lnTo>
                  <a:lnTo>
                    <a:pt x="139540" y="256446"/>
                  </a:lnTo>
                  <a:lnTo>
                    <a:pt x="122849" y="271795"/>
                  </a:lnTo>
                  <a:lnTo>
                    <a:pt x="100614" y="280176"/>
                  </a:lnTo>
                  <a:lnTo>
                    <a:pt x="42885" y="294404"/>
                  </a:lnTo>
                  <a:lnTo>
                    <a:pt x="0" y="307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16601" y="2751441"/>
              <a:ext cx="147400" cy="186010"/>
            </a:xfrm>
            <a:custGeom>
              <a:avLst/>
              <a:gdLst/>
              <a:ahLst/>
              <a:cxnLst/>
              <a:rect l="0" t="0" r="0" b="0"/>
              <a:pathLst>
                <a:path w="147400" h="186010">
                  <a:moveTo>
                    <a:pt x="0" y="112310"/>
                  </a:moveTo>
                  <a:lnTo>
                    <a:pt x="5589" y="95542"/>
                  </a:lnTo>
                  <a:lnTo>
                    <a:pt x="10745" y="91773"/>
                  </a:lnTo>
                  <a:lnTo>
                    <a:pt x="17692" y="90430"/>
                  </a:lnTo>
                  <a:lnTo>
                    <a:pt x="34769" y="89717"/>
                  </a:lnTo>
                  <a:lnTo>
                    <a:pt x="90236" y="76550"/>
                  </a:lnTo>
                  <a:lnTo>
                    <a:pt x="119413" y="60900"/>
                  </a:lnTo>
                  <a:lnTo>
                    <a:pt x="125232" y="52301"/>
                  </a:lnTo>
                  <a:lnTo>
                    <a:pt x="131698" y="30267"/>
                  </a:lnTo>
                  <a:lnTo>
                    <a:pt x="129912" y="21350"/>
                  </a:lnTo>
                  <a:lnTo>
                    <a:pt x="125212" y="14235"/>
                  </a:lnTo>
                  <a:lnTo>
                    <a:pt x="118570" y="8322"/>
                  </a:lnTo>
                  <a:lnTo>
                    <a:pt x="98711" y="1752"/>
                  </a:lnTo>
                  <a:lnTo>
                    <a:pt x="86864" y="0"/>
                  </a:lnTo>
                  <a:lnTo>
                    <a:pt x="67462" y="4293"/>
                  </a:lnTo>
                  <a:lnTo>
                    <a:pt x="51040" y="15169"/>
                  </a:lnTo>
                  <a:lnTo>
                    <a:pt x="21433" y="53867"/>
                  </a:lnTo>
                  <a:lnTo>
                    <a:pt x="9526" y="79317"/>
                  </a:lnTo>
                  <a:lnTo>
                    <a:pt x="4234" y="106225"/>
                  </a:lnTo>
                  <a:lnTo>
                    <a:pt x="8121" y="127543"/>
                  </a:lnTo>
                  <a:lnTo>
                    <a:pt x="23463" y="152698"/>
                  </a:lnTo>
                  <a:lnTo>
                    <a:pt x="37334" y="166525"/>
                  </a:lnTo>
                  <a:lnTo>
                    <a:pt x="55197" y="176570"/>
                  </a:lnTo>
                  <a:lnTo>
                    <a:pt x="108562" y="184145"/>
                  </a:lnTo>
                  <a:lnTo>
                    <a:pt x="147399" y="186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92578" y="2516310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3" y="0"/>
                  </a:moveTo>
                  <a:lnTo>
                    <a:pt x="0" y="57265"/>
                  </a:lnTo>
                  <a:lnTo>
                    <a:pt x="1575" y="109774"/>
                  </a:lnTo>
                  <a:lnTo>
                    <a:pt x="6331" y="169786"/>
                  </a:lnTo>
                  <a:lnTo>
                    <a:pt x="10860" y="225782"/>
                  </a:lnTo>
                  <a:lnTo>
                    <a:pt x="17281" y="286625"/>
                  </a:lnTo>
                  <a:lnTo>
                    <a:pt x="18654" y="345339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85098" y="2579481"/>
              <a:ext cx="210571" cy="126343"/>
            </a:xfrm>
            <a:custGeom>
              <a:avLst/>
              <a:gdLst/>
              <a:ahLst/>
              <a:cxnLst/>
              <a:rect l="0" t="0" r="0" b="0"/>
              <a:pathLst>
                <a:path w="210571" h="126343">
                  <a:moveTo>
                    <a:pt x="210570" y="0"/>
                  </a:moveTo>
                  <a:lnTo>
                    <a:pt x="204981" y="16768"/>
                  </a:lnTo>
                  <a:lnTo>
                    <a:pt x="192878" y="31239"/>
                  </a:lnTo>
                  <a:lnTo>
                    <a:pt x="150923" y="59593"/>
                  </a:lnTo>
                  <a:lnTo>
                    <a:pt x="92101" y="83295"/>
                  </a:lnTo>
                  <a:lnTo>
                    <a:pt x="33793" y="10282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81998" y="2737409"/>
              <a:ext cx="131238" cy="137366"/>
            </a:xfrm>
            <a:custGeom>
              <a:avLst/>
              <a:gdLst/>
              <a:ahLst/>
              <a:cxnLst/>
              <a:rect l="0" t="0" r="0" b="0"/>
              <a:pathLst>
                <a:path w="131238" h="137366">
                  <a:moveTo>
                    <a:pt x="66313" y="10528"/>
                  </a:moveTo>
                  <a:lnTo>
                    <a:pt x="43956" y="10528"/>
                  </a:lnTo>
                  <a:lnTo>
                    <a:pt x="26741" y="16767"/>
                  </a:lnTo>
                  <a:lnTo>
                    <a:pt x="18874" y="21707"/>
                  </a:lnTo>
                  <a:lnTo>
                    <a:pt x="7014" y="36554"/>
                  </a:lnTo>
                  <a:lnTo>
                    <a:pt x="2214" y="45426"/>
                  </a:lnTo>
                  <a:lnTo>
                    <a:pt x="0" y="67763"/>
                  </a:lnTo>
                  <a:lnTo>
                    <a:pt x="4085" y="90948"/>
                  </a:lnTo>
                  <a:lnTo>
                    <a:pt x="19539" y="117155"/>
                  </a:lnTo>
                  <a:lnTo>
                    <a:pt x="32266" y="132397"/>
                  </a:lnTo>
                  <a:lnTo>
                    <a:pt x="40105" y="136228"/>
                  </a:lnTo>
                  <a:lnTo>
                    <a:pt x="58174" y="137365"/>
                  </a:lnTo>
                  <a:lnTo>
                    <a:pt x="88078" y="131428"/>
                  </a:lnTo>
                  <a:lnTo>
                    <a:pt x="105622" y="119243"/>
                  </a:lnTo>
                  <a:lnTo>
                    <a:pt x="120048" y="100960"/>
                  </a:lnTo>
                  <a:lnTo>
                    <a:pt x="130359" y="77237"/>
                  </a:lnTo>
                  <a:lnTo>
                    <a:pt x="131237" y="65529"/>
                  </a:lnTo>
                  <a:lnTo>
                    <a:pt x="125973" y="43162"/>
                  </a:lnTo>
                  <a:lnTo>
                    <a:pt x="978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65441" y="2747660"/>
              <a:ext cx="177710" cy="147304"/>
            </a:xfrm>
            <a:custGeom>
              <a:avLst/>
              <a:gdLst/>
              <a:ahLst/>
              <a:cxnLst/>
              <a:rect l="0" t="0" r="0" b="0"/>
              <a:pathLst>
                <a:path w="177710" h="147304">
                  <a:moveTo>
                    <a:pt x="114538" y="52920"/>
                  </a:moveTo>
                  <a:lnTo>
                    <a:pt x="108949" y="30563"/>
                  </a:lnTo>
                  <a:lnTo>
                    <a:pt x="96846" y="13348"/>
                  </a:lnTo>
                  <a:lnTo>
                    <a:pt x="88705" y="5482"/>
                  </a:lnTo>
                  <a:lnTo>
                    <a:pt x="79769" y="1407"/>
                  </a:lnTo>
                  <a:lnTo>
                    <a:pt x="60481" y="0"/>
                  </a:lnTo>
                  <a:lnTo>
                    <a:pt x="43329" y="6393"/>
                  </a:lnTo>
                  <a:lnTo>
                    <a:pt x="27907" y="18203"/>
                  </a:lnTo>
                  <a:lnTo>
                    <a:pt x="13255" y="35151"/>
                  </a:lnTo>
                  <a:lnTo>
                    <a:pt x="5182" y="57501"/>
                  </a:lnTo>
                  <a:lnTo>
                    <a:pt x="0" y="109977"/>
                  </a:lnTo>
                  <a:lnTo>
                    <a:pt x="3084" y="121373"/>
                  </a:lnTo>
                  <a:lnTo>
                    <a:pt x="15870" y="140276"/>
                  </a:lnTo>
                  <a:lnTo>
                    <a:pt x="24193" y="145082"/>
                  </a:lnTo>
                  <a:lnTo>
                    <a:pt x="42799" y="147303"/>
                  </a:lnTo>
                  <a:lnTo>
                    <a:pt x="59647" y="141271"/>
                  </a:lnTo>
                  <a:lnTo>
                    <a:pt x="67416" y="136387"/>
                  </a:lnTo>
                  <a:lnTo>
                    <a:pt x="79167" y="121602"/>
                  </a:lnTo>
                  <a:lnTo>
                    <a:pt x="96243" y="83514"/>
                  </a:lnTo>
                  <a:lnTo>
                    <a:pt x="102475" y="44319"/>
                  </a:lnTo>
                  <a:lnTo>
                    <a:pt x="105895" y="64929"/>
                  </a:lnTo>
                  <a:lnTo>
                    <a:pt x="133258" y="107375"/>
                  </a:lnTo>
                  <a:lnTo>
                    <a:pt x="141056" y="112620"/>
                  </a:lnTo>
                  <a:lnTo>
                    <a:pt x="177709" y="116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64496" y="2736005"/>
              <a:ext cx="126054" cy="148804"/>
            </a:xfrm>
            <a:custGeom>
              <a:avLst/>
              <a:gdLst/>
              <a:ahLst/>
              <a:cxnLst/>
              <a:rect l="0" t="0" r="0" b="0"/>
              <a:pathLst>
                <a:path w="126054" h="148804">
                  <a:moveTo>
                    <a:pt x="10239" y="22461"/>
                  </a:moveTo>
                  <a:lnTo>
                    <a:pt x="1906" y="59939"/>
                  </a:lnTo>
                  <a:lnTo>
                    <a:pt x="0" y="114484"/>
                  </a:lnTo>
                  <a:lnTo>
                    <a:pt x="5338" y="62641"/>
                  </a:lnTo>
                  <a:lnTo>
                    <a:pt x="14376" y="25008"/>
                  </a:lnTo>
                  <a:lnTo>
                    <a:pt x="20016" y="15970"/>
                  </a:lnTo>
                  <a:lnTo>
                    <a:pt x="35642" y="2809"/>
                  </a:lnTo>
                  <a:lnTo>
                    <a:pt x="44722" y="1"/>
                  </a:lnTo>
                  <a:lnTo>
                    <a:pt x="64170" y="0"/>
                  </a:lnTo>
                  <a:lnTo>
                    <a:pt x="81392" y="10139"/>
                  </a:lnTo>
                  <a:lnTo>
                    <a:pt x="95675" y="26343"/>
                  </a:lnTo>
                  <a:lnTo>
                    <a:pt x="105923" y="45243"/>
                  </a:lnTo>
                  <a:lnTo>
                    <a:pt x="117380" y="104721"/>
                  </a:lnTo>
                  <a:lnTo>
                    <a:pt x="126053" y="1488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45378" y="2768994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43233" y="2642653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16933" y="2758133"/>
              <a:ext cx="203358" cy="113288"/>
            </a:xfrm>
            <a:custGeom>
              <a:avLst/>
              <a:gdLst/>
              <a:ahLst/>
              <a:cxnLst/>
              <a:rect l="0" t="0" r="0" b="0"/>
              <a:pathLst>
                <a:path w="203358" h="113288">
                  <a:moveTo>
                    <a:pt x="0" y="95089"/>
                  </a:moveTo>
                  <a:lnTo>
                    <a:pt x="6065" y="113287"/>
                  </a:lnTo>
                  <a:lnTo>
                    <a:pt x="3475" y="105517"/>
                  </a:lnTo>
                  <a:lnTo>
                    <a:pt x="6618" y="75822"/>
                  </a:lnTo>
                  <a:lnTo>
                    <a:pt x="20548" y="42977"/>
                  </a:lnTo>
                  <a:lnTo>
                    <a:pt x="27736" y="36951"/>
                  </a:lnTo>
                  <a:lnTo>
                    <a:pt x="36038" y="34104"/>
                  </a:lnTo>
                  <a:lnTo>
                    <a:pt x="45082" y="33375"/>
                  </a:lnTo>
                  <a:lnTo>
                    <a:pt x="61370" y="38805"/>
                  </a:lnTo>
                  <a:lnTo>
                    <a:pt x="68989" y="43528"/>
                  </a:lnTo>
                  <a:lnTo>
                    <a:pt x="80574" y="58135"/>
                  </a:lnTo>
                  <a:lnTo>
                    <a:pt x="85301" y="66944"/>
                  </a:lnTo>
                  <a:lnTo>
                    <a:pt x="88453" y="68137"/>
                  </a:lnTo>
                  <a:lnTo>
                    <a:pt x="90554" y="64253"/>
                  </a:lnTo>
                  <a:lnTo>
                    <a:pt x="99515" y="29987"/>
                  </a:lnTo>
                  <a:lnTo>
                    <a:pt x="114753" y="5350"/>
                  </a:lnTo>
                  <a:lnTo>
                    <a:pt x="122125" y="1338"/>
                  </a:lnTo>
                  <a:lnTo>
                    <a:pt x="139675" y="0"/>
                  </a:lnTo>
                  <a:lnTo>
                    <a:pt x="148099" y="3620"/>
                  </a:lnTo>
                  <a:lnTo>
                    <a:pt x="185633" y="38677"/>
                  </a:lnTo>
                  <a:lnTo>
                    <a:pt x="201361" y="65507"/>
                  </a:lnTo>
                  <a:lnTo>
                    <a:pt x="203261" y="71858"/>
                  </a:lnTo>
                  <a:lnTo>
                    <a:pt x="203357" y="76092"/>
                  </a:lnTo>
                  <a:lnTo>
                    <a:pt x="200041" y="84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84991" y="2696649"/>
              <a:ext cx="133761" cy="312659"/>
            </a:xfrm>
            <a:custGeom>
              <a:avLst/>
              <a:gdLst/>
              <a:ahLst/>
              <a:cxnLst/>
              <a:rect l="0" t="0" r="0" b="0"/>
              <a:pathLst>
                <a:path w="133761" h="312659">
                  <a:moveTo>
                    <a:pt x="16211" y="124988"/>
                  </a:moveTo>
                  <a:lnTo>
                    <a:pt x="24544" y="162466"/>
                  </a:lnTo>
                  <a:lnTo>
                    <a:pt x="33686" y="222643"/>
                  </a:lnTo>
                  <a:lnTo>
                    <a:pt x="37376" y="274026"/>
                  </a:lnTo>
                  <a:lnTo>
                    <a:pt x="43019" y="311737"/>
                  </a:lnTo>
                  <a:lnTo>
                    <a:pt x="42272" y="312658"/>
                  </a:lnTo>
                  <a:lnTo>
                    <a:pt x="38322" y="303153"/>
                  </a:lnTo>
                  <a:lnTo>
                    <a:pt x="29374" y="255804"/>
                  </a:lnTo>
                  <a:lnTo>
                    <a:pt x="21671" y="196062"/>
                  </a:lnTo>
                  <a:lnTo>
                    <a:pt x="10054" y="139200"/>
                  </a:lnTo>
                  <a:lnTo>
                    <a:pt x="3426" y="86028"/>
                  </a:lnTo>
                  <a:lnTo>
                    <a:pt x="0" y="63219"/>
                  </a:lnTo>
                  <a:lnTo>
                    <a:pt x="10292" y="9359"/>
                  </a:lnTo>
                  <a:lnTo>
                    <a:pt x="15775" y="3448"/>
                  </a:lnTo>
                  <a:lnTo>
                    <a:pt x="22939" y="678"/>
                  </a:lnTo>
                  <a:lnTo>
                    <a:pt x="31225" y="0"/>
                  </a:lnTo>
                  <a:lnTo>
                    <a:pt x="49790" y="8606"/>
                  </a:lnTo>
                  <a:lnTo>
                    <a:pt x="108023" y="54358"/>
                  </a:lnTo>
                  <a:lnTo>
                    <a:pt x="128032" y="83783"/>
                  </a:lnTo>
                  <a:lnTo>
                    <a:pt x="132873" y="94009"/>
                  </a:lnTo>
                  <a:lnTo>
                    <a:pt x="133760" y="103165"/>
                  </a:lnTo>
                  <a:lnTo>
                    <a:pt x="128506" y="119578"/>
                  </a:lnTo>
                  <a:lnTo>
                    <a:pt x="120321" y="124891"/>
                  </a:lnTo>
                  <a:lnTo>
                    <a:pt x="95627" y="130794"/>
                  </a:lnTo>
                  <a:lnTo>
                    <a:pt x="74514" y="127178"/>
                  </a:lnTo>
                  <a:lnTo>
                    <a:pt x="47796" y="114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57676" y="2674238"/>
              <a:ext cx="43568" cy="171356"/>
            </a:xfrm>
            <a:custGeom>
              <a:avLst/>
              <a:gdLst/>
              <a:ahLst/>
              <a:cxnLst/>
              <a:rect l="0" t="0" r="0" b="0"/>
              <a:pathLst>
                <a:path w="43568" h="171356">
                  <a:moveTo>
                    <a:pt x="11981" y="84228"/>
                  </a:moveTo>
                  <a:lnTo>
                    <a:pt x="23160" y="100996"/>
                  </a:lnTo>
                  <a:lnTo>
                    <a:pt x="34857" y="156554"/>
                  </a:lnTo>
                  <a:lnTo>
                    <a:pt x="38526" y="171355"/>
                  </a:lnTo>
                  <a:lnTo>
                    <a:pt x="37867" y="170389"/>
                  </a:lnTo>
                  <a:lnTo>
                    <a:pt x="18666" y="114694"/>
                  </a:lnTo>
                  <a:lnTo>
                    <a:pt x="0" y="73478"/>
                  </a:lnTo>
                  <a:lnTo>
                    <a:pt x="27" y="52544"/>
                  </a:lnTo>
                  <a:lnTo>
                    <a:pt x="4012" y="44388"/>
                  </a:lnTo>
                  <a:lnTo>
                    <a:pt x="435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68745" y="2737409"/>
              <a:ext cx="104946" cy="118158"/>
            </a:xfrm>
            <a:custGeom>
              <a:avLst/>
              <a:gdLst/>
              <a:ahLst/>
              <a:cxnLst/>
              <a:rect l="0" t="0" r="0" b="0"/>
              <a:pathLst>
                <a:path w="104946" h="118158">
                  <a:moveTo>
                    <a:pt x="90426" y="0"/>
                  </a:moveTo>
                  <a:lnTo>
                    <a:pt x="68069" y="0"/>
                  </a:lnTo>
                  <a:lnTo>
                    <a:pt x="37398" y="11178"/>
                  </a:lnTo>
                  <a:lnTo>
                    <a:pt x="11673" y="29308"/>
                  </a:lnTo>
                  <a:lnTo>
                    <a:pt x="2782" y="48901"/>
                  </a:lnTo>
                  <a:lnTo>
                    <a:pt x="0" y="72036"/>
                  </a:lnTo>
                  <a:lnTo>
                    <a:pt x="2663" y="94017"/>
                  </a:lnTo>
                  <a:lnTo>
                    <a:pt x="7351" y="102452"/>
                  </a:lnTo>
                  <a:lnTo>
                    <a:pt x="21918" y="114944"/>
                  </a:lnTo>
                  <a:lnTo>
                    <a:pt x="43210" y="118157"/>
                  </a:lnTo>
                  <a:lnTo>
                    <a:pt x="89418" y="110687"/>
                  </a:lnTo>
                  <a:lnTo>
                    <a:pt x="96773" y="103037"/>
                  </a:lnTo>
                  <a:lnTo>
                    <a:pt x="104945" y="78940"/>
                  </a:lnTo>
                  <a:lnTo>
                    <a:pt x="102338" y="54971"/>
                  </a:lnTo>
                  <a:lnTo>
                    <a:pt x="7989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43968" y="2745285"/>
              <a:ext cx="105441" cy="256451"/>
            </a:xfrm>
            <a:custGeom>
              <a:avLst/>
              <a:gdLst/>
              <a:ahLst/>
              <a:cxnLst/>
              <a:rect l="0" t="0" r="0" b="0"/>
              <a:pathLst>
                <a:path w="105441" h="256451">
                  <a:moveTo>
                    <a:pt x="9959" y="65823"/>
                  </a:moveTo>
                  <a:lnTo>
                    <a:pt x="9958" y="117874"/>
                  </a:lnTo>
                  <a:lnTo>
                    <a:pt x="15548" y="177360"/>
                  </a:lnTo>
                  <a:lnTo>
                    <a:pt x="20682" y="230142"/>
                  </a:lnTo>
                  <a:lnTo>
                    <a:pt x="26264" y="256450"/>
                  </a:lnTo>
                  <a:lnTo>
                    <a:pt x="21975" y="227567"/>
                  </a:lnTo>
                  <a:lnTo>
                    <a:pt x="12278" y="170441"/>
                  </a:lnTo>
                  <a:lnTo>
                    <a:pt x="2315" y="117641"/>
                  </a:lnTo>
                  <a:lnTo>
                    <a:pt x="0" y="62151"/>
                  </a:lnTo>
                  <a:lnTo>
                    <a:pt x="5188" y="20152"/>
                  </a:lnTo>
                  <a:lnTo>
                    <a:pt x="11457" y="10809"/>
                  </a:lnTo>
                  <a:lnTo>
                    <a:pt x="20317" y="4581"/>
                  </a:lnTo>
                  <a:lnTo>
                    <a:pt x="30902" y="428"/>
                  </a:lnTo>
                  <a:lnTo>
                    <a:pt x="40298" y="0"/>
                  </a:lnTo>
                  <a:lnTo>
                    <a:pt x="56978" y="5763"/>
                  </a:lnTo>
                  <a:lnTo>
                    <a:pt x="79523" y="22161"/>
                  </a:lnTo>
                  <a:lnTo>
                    <a:pt x="101020" y="47427"/>
                  </a:lnTo>
                  <a:lnTo>
                    <a:pt x="104592" y="57069"/>
                  </a:lnTo>
                  <a:lnTo>
                    <a:pt x="105440" y="77140"/>
                  </a:lnTo>
                  <a:lnTo>
                    <a:pt x="101689" y="85066"/>
                  </a:lnTo>
                  <a:lnTo>
                    <a:pt x="60458" y="120247"/>
                  </a:lnTo>
                  <a:lnTo>
                    <a:pt x="41544" y="128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66617" y="2682683"/>
              <a:ext cx="118689" cy="154389"/>
            </a:xfrm>
            <a:custGeom>
              <a:avLst/>
              <a:gdLst/>
              <a:ahLst/>
              <a:cxnLst/>
              <a:rect l="0" t="0" r="0" b="0"/>
              <a:pathLst>
                <a:path w="118689" h="154389">
                  <a:moveTo>
                    <a:pt x="24181" y="65254"/>
                  </a:moveTo>
                  <a:lnTo>
                    <a:pt x="29770" y="82022"/>
                  </a:lnTo>
                  <a:lnTo>
                    <a:pt x="36096" y="85792"/>
                  </a:lnTo>
                  <a:lnTo>
                    <a:pt x="55602" y="86860"/>
                  </a:lnTo>
                  <a:lnTo>
                    <a:pt x="92892" y="80885"/>
                  </a:lnTo>
                  <a:lnTo>
                    <a:pt x="102744" y="75675"/>
                  </a:lnTo>
                  <a:lnTo>
                    <a:pt x="116809" y="60527"/>
                  </a:lnTo>
                  <a:lnTo>
                    <a:pt x="118688" y="52744"/>
                  </a:lnTo>
                  <a:lnTo>
                    <a:pt x="117601" y="45216"/>
                  </a:lnTo>
                  <a:lnTo>
                    <a:pt x="110155" y="30612"/>
                  </a:lnTo>
                  <a:lnTo>
                    <a:pt x="99046" y="16323"/>
                  </a:lnTo>
                  <a:lnTo>
                    <a:pt x="74049" y="713"/>
                  </a:lnTo>
                  <a:lnTo>
                    <a:pt x="64445" y="0"/>
                  </a:lnTo>
                  <a:lnTo>
                    <a:pt x="44416" y="5447"/>
                  </a:lnTo>
                  <a:lnTo>
                    <a:pt x="26935" y="21906"/>
                  </a:lnTo>
                  <a:lnTo>
                    <a:pt x="2238" y="65011"/>
                  </a:lnTo>
                  <a:lnTo>
                    <a:pt x="0" y="89323"/>
                  </a:lnTo>
                  <a:lnTo>
                    <a:pt x="4075" y="114556"/>
                  </a:lnTo>
                  <a:lnTo>
                    <a:pt x="13685" y="137469"/>
                  </a:lnTo>
                  <a:lnTo>
                    <a:pt x="21863" y="144983"/>
                  </a:lnTo>
                  <a:lnTo>
                    <a:pt x="43428" y="153332"/>
                  </a:lnTo>
                  <a:lnTo>
                    <a:pt x="51050" y="154388"/>
                  </a:lnTo>
                  <a:lnTo>
                    <a:pt x="56131" y="153923"/>
                  </a:lnTo>
                  <a:lnTo>
                    <a:pt x="66294" y="149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27647" y="2705823"/>
              <a:ext cx="84250" cy="162405"/>
            </a:xfrm>
            <a:custGeom>
              <a:avLst/>
              <a:gdLst/>
              <a:ahLst/>
              <a:cxnLst/>
              <a:rect l="0" t="0" r="0" b="0"/>
              <a:pathLst>
                <a:path w="84250" h="162405">
                  <a:moveTo>
                    <a:pt x="31606" y="42114"/>
                  </a:moveTo>
                  <a:lnTo>
                    <a:pt x="23274" y="79592"/>
                  </a:lnTo>
                  <a:lnTo>
                    <a:pt x="24848" y="117560"/>
                  </a:lnTo>
                  <a:lnTo>
                    <a:pt x="30942" y="142326"/>
                  </a:lnTo>
                  <a:lnTo>
                    <a:pt x="41450" y="161132"/>
                  </a:lnTo>
                  <a:lnTo>
                    <a:pt x="44018" y="162404"/>
                  </a:lnTo>
                  <a:lnTo>
                    <a:pt x="44561" y="158572"/>
                  </a:lnTo>
                  <a:lnTo>
                    <a:pt x="40873" y="143006"/>
                  </a:lnTo>
                  <a:lnTo>
                    <a:pt x="18558" y="88589"/>
                  </a:lnTo>
                  <a:lnTo>
                    <a:pt x="1745" y="59524"/>
                  </a:lnTo>
                  <a:lnTo>
                    <a:pt x="0" y="50211"/>
                  </a:lnTo>
                  <a:lnTo>
                    <a:pt x="4301" y="30505"/>
                  </a:lnTo>
                  <a:lnTo>
                    <a:pt x="9894" y="22677"/>
                  </a:lnTo>
                  <a:lnTo>
                    <a:pt x="25466" y="10859"/>
                  </a:lnTo>
                  <a:lnTo>
                    <a:pt x="842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22060" y="2495253"/>
              <a:ext cx="121506" cy="442198"/>
            </a:xfrm>
            <a:custGeom>
              <a:avLst/>
              <a:gdLst/>
              <a:ahLst/>
              <a:cxnLst/>
              <a:rect l="0" t="0" r="0" b="0"/>
              <a:pathLst>
                <a:path w="121506" h="442198">
                  <a:moveTo>
                    <a:pt x="26748" y="442197"/>
                  </a:moveTo>
                  <a:lnTo>
                    <a:pt x="26748" y="393267"/>
                  </a:lnTo>
                  <a:lnTo>
                    <a:pt x="26748" y="334136"/>
                  </a:lnTo>
                  <a:lnTo>
                    <a:pt x="25578" y="277396"/>
                  </a:lnTo>
                  <a:lnTo>
                    <a:pt x="15295" y="221128"/>
                  </a:lnTo>
                  <a:lnTo>
                    <a:pt x="7588" y="164953"/>
                  </a:lnTo>
                  <a:lnTo>
                    <a:pt x="0" y="108796"/>
                  </a:lnTo>
                  <a:lnTo>
                    <a:pt x="7340" y="55763"/>
                  </a:lnTo>
                  <a:lnTo>
                    <a:pt x="10300" y="44194"/>
                  </a:lnTo>
                  <a:lnTo>
                    <a:pt x="16952" y="35312"/>
                  </a:lnTo>
                  <a:lnTo>
                    <a:pt x="36822" y="22324"/>
                  </a:lnTo>
                  <a:lnTo>
                    <a:pt x="61250" y="18891"/>
                  </a:lnTo>
                  <a:lnTo>
                    <a:pt x="85366" y="17755"/>
                  </a:lnTo>
                  <a:lnTo>
                    <a:pt x="1215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85637" y="2720261"/>
              <a:ext cx="126343" cy="17149"/>
            </a:xfrm>
            <a:custGeom>
              <a:avLst/>
              <a:gdLst/>
              <a:ahLst/>
              <a:cxnLst/>
              <a:rect l="0" t="0" r="0" b="0"/>
              <a:pathLst>
                <a:path w="126343" h="17149">
                  <a:moveTo>
                    <a:pt x="126342" y="6619"/>
                  </a:moveTo>
                  <a:lnTo>
                    <a:pt x="109574" y="1030"/>
                  </a:lnTo>
                  <a:lnTo>
                    <a:pt x="91984" y="1406"/>
                  </a:lnTo>
                  <a:lnTo>
                    <a:pt x="72467" y="3132"/>
                  </a:lnTo>
                  <a:lnTo>
                    <a:pt x="52094" y="0"/>
                  </a:lnTo>
                  <a:lnTo>
                    <a:pt x="42919" y="1037"/>
                  </a:lnTo>
                  <a:lnTo>
                    <a:pt x="0" y="17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63163" y="2695295"/>
              <a:ext cx="75159" cy="201031"/>
            </a:xfrm>
            <a:custGeom>
              <a:avLst/>
              <a:gdLst/>
              <a:ahLst/>
              <a:cxnLst/>
              <a:rect l="0" t="0" r="0" b="0"/>
              <a:pathLst>
                <a:path w="75159" h="201031">
                  <a:moveTo>
                    <a:pt x="1459" y="84228"/>
                  </a:moveTo>
                  <a:lnTo>
                    <a:pt x="19417" y="145338"/>
                  </a:lnTo>
                  <a:lnTo>
                    <a:pt x="36607" y="199770"/>
                  </a:lnTo>
                  <a:lnTo>
                    <a:pt x="37759" y="201030"/>
                  </a:lnTo>
                  <a:lnTo>
                    <a:pt x="25207" y="146869"/>
                  </a:lnTo>
                  <a:lnTo>
                    <a:pt x="0" y="84182"/>
                  </a:lnTo>
                  <a:lnTo>
                    <a:pt x="31" y="63150"/>
                  </a:lnTo>
                  <a:lnTo>
                    <a:pt x="7063" y="45224"/>
                  </a:lnTo>
                  <a:lnTo>
                    <a:pt x="12214" y="37169"/>
                  </a:lnTo>
                  <a:lnTo>
                    <a:pt x="27296" y="25098"/>
                  </a:lnTo>
                  <a:lnTo>
                    <a:pt x="751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22174" y="2758629"/>
              <a:ext cx="168832" cy="147237"/>
            </a:xfrm>
            <a:custGeom>
              <a:avLst/>
              <a:gdLst/>
              <a:ahLst/>
              <a:cxnLst/>
              <a:rect l="0" t="0" r="0" b="0"/>
              <a:pathLst>
                <a:path w="168832" h="147237">
                  <a:moveTo>
                    <a:pt x="95132" y="84065"/>
                  </a:moveTo>
                  <a:lnTo>
                    <a:pt x="92792" y="50443"/>
                  </a:lnTo>
                  <a:lnTo>
                    <a:pt x="83953" y="25448"/>
                  </a:lnTo>
                  <a:lnTo>
                    <a:pt x="69106" y="8100"/>
                  </a:lnTo>
                  <a:lnTo>
                    <a:pt x="60234" y="1836"/>
                  </a:lnTo>
                  <a:lnTo>
                    <a:pt x="50809" y="0"/>
                  </a:lnTo>
                  <a:lnTo>
                    <a:pt x="30979" y="4199"/>
                  </a:lnTo>
                  <a:lnTo>
                    <a:pt x="13587" y="20103"/>
                  </a:lnTo>
                  <a:lnTo>
                    <a:pt x="5673" y="30895"/>
                  </a:lnTo>
                  <a:lnTo>
                    <a:pt x="0" y="55365"/>
                  </a:lnTo>
                  <a:lnTo>
                    <a:pt x="301" y="109201"/>
                  </a:lnTo>
                  <a:lnTo>
                    <a:pt x="6581" y="130722"/>
                  </a:lnTo>
                  <a:lnTo>
                    <a:pt x="11531" y="139736"/>
                  </a:lnTo>
                  <a:lnTo>
                    <a:pt x="18341" y="144575"/>
                  </a:lnTo>
                  <a:lnTo>
                    <a:pt x="26391" y="146632"/>
                  </a:lnTo>
                  <a:lnTo>
                    <a:pt x="35266" y="146833"/>
                  </a:lnTo>
                  <a:lnTo>
                    <a:pt x="64526" y="135938"/>
                  </a:lnTo>
                  <a:lnTo>
                    <a:pt x="78799" y="121158"/>
                  </a:lnTo>
                  <a:lnTo>
                    <a:pt x="97494" y="83073"/>
                  </a:lnTo>
                  <a:lnTo>
                    <a:pt x="101386" y="81064"/>
                  </a:lnTo>
                  <a:lnTo>
                    <a:pt x="105150" y="84404"/>
                  </a:lnTo>
                  <a:lnTo>
                    <a:pt x="125186" y="112208"/>
                  </a:lnTo>
                  <a:lnTo>
                    <a:pt x="150504" y="137890"/>
                  </a:lnTo>
                  <a:lnTo>
                    <a:pt x="168831" y="14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40541" y="2762929"/>
              <a:ext cx="97864" cy="136214"/>
            </a:xfrm>
            <a:custGeom>
              <a:avLst/>
              <a:gdLst/>
              <a:ahLst/>
              <a:cxnLst/>
              <a:rect l="0" t="0" r="0" b="0"/>
              <a:pathLst>
                <a:path w="97864" h="136214">
                  <a:moveTo>
                    <a:pt x="97863" y="6065"/>
                  </a:moveTo>
                  <a:lnTo>
                    <a:pt x="65411" y="0"/>
                  </a:lnTo>
                  <a:lnTo>
                    <a:pt x="44835" y="2590"/>
                  </a:lnTo>
                  <a:lnTo>
                    <a:pt x="27111" y="10760"/>
                  </a:lnTo>
                  <a:lnTo>
                    <a:pt x="19110" y="16214"/>
                  </a:lnTo>
                  <a:lnTo>
                    <a:pt x="7100" y="34752"/>
                  </a:lnTo>
                  <a:lnTo>
                    <a:pt x="2259" y="46247"/>
                  </a:lnTo>
                  <a:lnTo>
                    <a:pt x="0" y="71497"/>
                  </a:lnTo>
                  <a:lnTo>
                    <a:pt x="4065" y="97147"/>
                  </a:lnTo>
                  <a:lnTo>
                    <a:pt x="13671" y="120246"/>
                  </a:lnTo>
                  <a:lnTo>
                    <a:pt x="21848" y="127809"/>
                  </a:lnTo>
                  <a:lnTo>
                    <a:pt x="43412" y="136213"/>
                  </a:lnTo>
                  <a:lnTo>
                    <a:pt x="65473" y="133709"/>
                  </a:lnTo>
                  <a:lnTo>
                    <a:pt x="83467" y="125967"/>
                  </a:lnTo>
                  <a:lnTo>
                    <a:pt x="97863" y="111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12103" y="2505782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3119" y="210690"/>
                  </a:lnTo>
                  <a:lnTo>
                    <a:pt x="8334" y="260129"/>
                  </a:lnTo>
                  <a:lnTo>
                    <a:pt x="10095" y="318755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27876" y="2674238"/>
              <a:ext cx="200042" cy="29152"/>
            </a:xfrm>
            <a:custGeom>
              <a:avLst/>
              <a:gdLst/>
              <a:ahLst/>
              <a:cxnLst/>
              <a:rect l="0" t="0" r="0" b="0"/>
              <a:pathLst>
                <a:path w="200042" h="29152">
                  <a:moveTo>
                    <a:pt x="200041" y="10528"/>
                  </a:moveTo>
                  <a:lnTo>
                    <a:pt x="141424" y="25183"/>
                  </a:lnTo>
                  <a:lnTo>
                    <a:pt x="86080" y="29151"/>
                  </a:lnTo>
                  <a:lnTo>
                    <a:pt x="40582" y="216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59503" y="2811108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0" y="0"/>
                  </a:moveTo>
                  <a:lnTo>
                    <a:pt x="9064" y="58617"/>
                  </a:lnTo>
                  <a:lnTo>
                    <a:pt x="11892" y="65984"/>
                  </a:lnTo>
                  <a:lnTo>
                    <a:pt x="16116" y="69726"/>
                  </a:lnTo>
                  <a:lnTo>
                    <a:pt x="31585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91088" y="2642653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850982" y="2747937"/>
              <a:ext cx="80190" cy="166778"/>
            </a:xfrm>
            <a:custGeom>
              <a:avLst/>
              <a:gdLst/>
              <a:ahLst/>
              <a:cxnLst/>
              <a:rect l="0" t="0" r="0" b="0"/>
              <a:pathLst>
                <a:path w="80190" h="166778">
                  <a:moveTo>
                    <a:pt x="66448" y="0"/>
                  </a:moveTo>
                  <a:lnTo>
                    <a:pt x="60859" y="16768"/>
                  </a:lnTo>
                  <a:lnTo>
                    <a:pt x="48755" y="31239"/>
                  </a:lnTo>
                  <a:lnTo>
                    <a:pt x="11909" y="67805"/>
                  </a:lnTo>
                  <a:lnTo>
                    <a:pt x="2044" y="86288"/>
                  </a:lnTo>
                  <a:lnTo>
                    <a:pt x="0" y="109320"/>
                  </a:lnTo>
                  <a:lnTo>
                    <a:pt x="4160" y="133985"/>
                  </a:lnTo>
                  <a:lnTo>
                    <a:pt x="13808" y="156645"/>
                  </a:lnTo>
                  <a:lnTo>
                    <a:pt x="20826" y="162922"/>
                  </a:lnTo>
                  <a:lnTo>
                    <a:pt x="29014" y="165937"/>
                  </a:lnTo>
                  <a:lnTo>
                    <a:pt x="37982" y="166777"/>
                  </a:lnTo>
                  <a:lnTo>
                    <a:pt x="54187" y="161471"/>
                  </a:lnTo>
                  <a:lnTo>
                    <a:pt x="61783" y="156780"/>
                  </a:lnTo>
                  <a:lnTo>
                    <a:pt x="73343" y="142210"/>
                  </a:lnTo>
                  <a:lnTo>
                    <a:pt x="78064" y="133411"/>
                  </a:lnTo>
                  <a:lnTo>
                    <a:pt x="80189" y="114276"/>
                  </a:lnTo>
                  <a:lnTo>
                    <a:pt x="7697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970714" y="2770815"/>
              <a:ext cx="115173" cy="166636"/>
            </a:xfrm>
            <a:custGeom>
              <a:avLst/>
              <a:gdLst/>
              <a:ahLst/>
              <a:cxnLst/>
              <a:rect l="0" t="0" r="0" b="0"/>
              <a:pathLst>
                <a:path w="115173" h="166636">
                  <a:moveTo>
                    <a:pt x="9887" y="29765"/>
                  </a:moveTo>
                  <a:lnTo>
                    <a:pt x="13006" y="78696"/>
                  </a:lnTo>
                  <a:lnTo>
                    <a:pt x="24335" y="137854"/>
                  </a:lnTo>
                  <a:lnTo>
                    <a:pt x="21859" y="139259"/>
                  </a:lnTo>
                  <a:lnTo>
                    <a:pt x="17868" y="137856"/>
                  </a:lnTo>
                  <a:lnTo>
                    <a:pt x="10315" y="126938"/>
                  </a:lnTo>
                  <a:lnTo>
                    <a:pt x="4228" y="109218"/>
                  </a:lnTo>
                  <a:lnTo>
                    <a:pt x="0" y="46221"/>
                  </a:lnTo>
                  <a:lnTo>
                    <a:pt x="5882" y="21871"/>
                  </a:lnTo>
                  <a:lnTo>
                    <a:pt x="10727" y="10464"/>
                  </a:lnTo>
                  <a:lnTo>
                    <a:pt x="17466" y="4030"/>
                  </a:lnTo>
                  <a:lnTo>
                    <a:pt x="25468" y="910"/>
                  </a:lnTo>
                  <a:lnTo>
                    <a:pt x="34312" y="0"/>
                  </a:lnTo>
                  <a:lnTo>
                    <a:pt x="50379" y="5228"/>
                  </a:lnTo>
                  <a:lnTo>
                    <a:pt x="79757" y="27648"/>
                  </a:lnTo>
                  <a:lnTo>
                    <a:pt x="95450" y="53314"/>
                  </a:lnTo>
                  <a:lnTo>
                    <a:pt x="110063" y="94598"/>
                  </a:lnTo>
                  <a:lnTo>
                    <a:pt x="114163" y="140361"/>
                  </a:lnTo>
                  <a:lnTo>
                    <a:pt x="115172" y="166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359626" y="2863751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359626" y="2737409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28234" y="2705823"/>
              <a:ext cx="94606" cy="273742"/>
            </a:xfrm>
            <a:custGeom>
              <a:avLst/>
              <a:gdLst/>
              <a:ahLst/>
              <a:cxnLst/>
              <a:rect l="0" t="0" r="0" b="0"/>
              <a:pathLst>
                <a:path w="94606" h="273742">
                  <a:moveTo>
                    <a:pt x="31435" y="273741"/>
                  </a:moveTo>
                  <a:lnTo>
                    <a:pt x="20256" y="262563"/>
                  </a:lnTo>
                  <a:lnTo>
                    <a:pt x="14767" y="244597"/>
                  </a:lnTo>
                  <a:lnTo>
                    <a:pt x="3720" y="188665"/>
                  </a:lnTo>
                  <a:lnTo>
                    <a:pt x="613" y="136010"/>
                  </a:lnTo>
                  <a:lnTo>
                    <a:pt x="0" y="80549"/>
                  </a:lnTo>
                  <a:lnTo>
                    <a:pt x="5483" y="32966"/>
                  </a:lnTo>
                  <a:lnTo>
                    <a:pt x="10623" y="20807"/>
                  </a:lnTo>
                  <a:lnTo>
                    <a:pt x="25695" y="4179"/>
                  </a:lnTo>
                  <a:lnTo>
                    <a:pt x="35797" y="446"/>
                  </a:lnTo>
                  <a:lnTo>
                    <a:pt x="946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75440" y="2871455"/>
              <a:ext cx="147400" cy="44939"/>
            </a:xfrm>
            <a:custGeom>
              <a:avLst/>
              <a:gdLst/>
              <a:ahLst/>
              <a:cxnLst/>
              <a:rect l="0" t="0" r="0" b="0"/>
              <a:pathLst>
                <a:path w="147400" h="44939">
                  <a:moveTo>
                    <a:pt x="147399" y="44938"/>
                  </a:moveTo>
                  <a:lnTo>
                    <a:pt x="141810" y="28171"/>
                  </a:lnTo>
                  <a:lnTo>
                    <a:pt x="134315" y="22062"/>
                  </a:lnTo>
                  <a:lnTo>
                    <a:pt x="83377" y="3852"/>
                  </a:lnTo>
                  <a:lnTo>
                    <a:pt x="69622" y="0"/>
                  </a:lnTo>
                  <a:lnTo>
                    <a:pt x="41862" y="1959"/>
                  </a:lnTo>
                  <a:lnTo>
                    <a:pt x="0" y="13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800373" y="3295419"/>
            <a:ext cx="1610861" cy="389556"/>
            <a:chOff x="1800373" y="3295419"/>
            <a:chExt cx="1610861" cy="389556"/>
          </a:xfrm>
        </p:grpSpPr>
        <p:sp>
          <p:nvSpPr>
            <p:cNvPr id="107" name="Freeform 106"/>
            <p:cNvSpPr/>
            <p:nvPr/>
          </p:nvSpPr>
          <p:spPr>
            <a:xfrm>
              <a:off x="1800373" y="3379622"/>
              <a:ext cx="157928" cy="212069"/>
            </a:xfrm>
            <a:custGeom>
              <a:avLst/>
              <a:gdLst/>
              <a:ahLst/>
              <a:cxnLst/>
              <a:rect l="0" t="0" r="0" b="0"/>
              <a:pathLst>
                <a:path w="157928" h="212069">
                  <a:moveTo>
                    <a:pt x="0" y="94782"/>
                  </a:moveTo>
                  <a:lnTo>
                    <a:pt x="16788" y="149827"/>
                  </a:lnTo>
                  <a:lnTo>
                    <a:pt x="26084" y="209294"/>
                  </a:lnTo>
                  <a:lnTo>
                    <a:pt x="27917" y="212068"/>
                  </a:lnTo>
                  <a:lnTo>
                    <a:pt x="29140" y="209237"/>
                  </a:lnTo>
                  <a:lnTo>
                    <a:pt x="29329" y="194784"/>
                  </a:lnTo>
                  <a:lnTo>
                    <a:pt x="16788" y="141139"/>
                  </a:lnTo>
                  <a:lnTo>
                    <a:pt x="5699" y="94450"/>
                  </a:lnTo>
                  <a:lnTo>
                    <a:pt x="15250" y="33185"/>
                  </a:lnTo>
                  <a:lnTo>
                    <a:pt x="30515" y="6081"/>
                  </a:lnTo>
                  <a:lnTo>
                    <a:pt x="39060" y="1723"/>
                  </a:lnTo>
                  <a:lnTo>
                    <a:pt x="61034" y="0"/>
                  </a:lnTo>
                  <a:lnTo>
                    <a:pt x="80158" y="6253"/>
                  </a:lnTo>
                  <a:lnTo>
                    <a:pt x="88534" y="11196"/>
                  </a:lnTo>
                  <a:lnTo>
                    <a:pt x="100959" y="29167"/>
                  </a:lnTo>
                  <a:lnTo>
                    <a:pt x="117651" y="59353"/>
                  </a:lnTo>
                  <a:lnTo>
                    <a:pt x="134295" y="86234"/>
                  </a:lnTo>
                  <a:lnTo>
                    <a:pt x="157927" y="136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71674" y="3376451"/>
              <a:ext cx="103371" cy="150644"/>
            </a:xfrm>
            <a:custGeom>
              <a:avLst/>
              <a:gdLst/>
              <a:ahLst/>
              <a:cxnLst/>
              <a:rect l="0" t="0" r="0" b="0"/>
              <a:pathLst>
                <a:path w="103371" h="150644">
                  <a:moveTo>
                    <a:pt x="18212" y="76896"/>
                  </a:moveTo>
                  <a:lnTo>
                    <a:pt x="29390" y="88074"/>
                  </a:lnTo>
                  <a:lnTo>
                    <a:pt x="36192" y="89027"/>
                  </a:lnTo>
                  <a:lnTo>
                    <a:pt x="53109" y="83847"/>
                  </a:lnTo>
                  <a:lnTo>
                    <a:pt x="82364" y="67777"/>
                  </a:lnTo>
                  <a:lnTo>
                    <a:pt x="96637" y="51786"/>
                  </a:lnTo>
                  <a:lnTo>
                    <a:pt x="102080" y="42608"/>
                  </a:lnTo>
                  <a:lnTo>
                    <a:pt x="103370" y="34150"/>
                  </a:lnTo>
                  <a:lnTo>
                    <a:pt x="101890" y="26172"/>
                  </a:lnTo>
                  <a:lnTo>
                    <a:pt x="98564" y="18513"/>
                  </a:lnTo>
                  <a:lnTo>
                    <a:pt x="85509" y="6885"/>
                  </a:lnTo>
                  <a:lnTo>
                    <a:pt x="77115" y="2145"/>
                  </a:lnTo>
                  <a:lnTo>
                    <a:pt x="58429" y="0"/>
                  </a:lnTo>
                  <a:lnTo>
                    <a:pt x="48532" y="1065"/>
                  </a:lnTo>
                  <a:lnTo>
                    <a:pt x="31298" y="11608"/>
                  </a:lnTo>
                  <a:lnTo>
                    <a:pt x="17009" y="27992"/>
                  </a:lnTo>
                  <a:lnTo>
                    <a:pt x="6758" y="46972"/>
                  </a:lnTo>
                  <a:lnTo>
                    <a:pt x="0" y="82977"/>
                  </a:lnTo>
                  <a:lnTo>
                    <a:pt x="4658" y="106505"/>
                  </a:lnTo>
                  <a:lnTo>
                    <a:pt x="20435" y="136362"/>
                  </a:lnTo>
                  <a:lnTo>
                    <a:pt x="26713" y="144616"/>
                  </a:lnTo>
                  <a:lnTo>
                    <a:pt x="35578" y="148948"/>
                  </a:lnTo>
                  <a:lnTo>
                    <a:pt x="57905" y="150643"/>
                  </a:lnTo>
                  <a:lnTo>
                    <a:pt x="74068" y="147497"/>
                  </a:lnTo>
                  <a:lnTo>
                    <a:pt x="91911" y="140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86650" y="3399881"/>
              <a:ext cx="76977" cy="137695"/>
            </a:xfrm>
            <a:custGeom>
              <a:avLst/>
              <a:gdLst/>
              <a:ahLst/>
              <a:cxnLst/>
              <a:rect l="0" t="0" r="0" b="0"/>
              <a:pathLst>
                <a:path w="76977" h="137695">
                  <a:moveTo>
                    <a:pt x="66448" y="21880"/>
                  </a:moveTo>
                  <a:lnTo>
                    <a:pt x="60859" y="5113"/>
                  </a:lnTo>
                  <a:lnTo>
                    <a:pt x="55703" y="1343"/>
                  </a:lnTo>
                  <a:lnTo>
                    <a:pt x="48756" y="0"/>
                  </a:lnTo>
                  <a:lnTo>
                    <a:pt x="40615" y="275"/>
                  </a:lnTo>
                  <a:lnTo>
                    <a:pt x="25331" y="6818"/>
                  </a:lnTo>
                  <a:lnTo>
                    <a:pt x="17980" y="11839"/>
                  </a:lnTo>
                  <a:lnTo>
                    <a:pt x="6692" y="26776"/>
                  </a:lnTo>
                  <a:lnTo>
                    <a:pt x="2044" y="35673"/>
                  </a:lnTo>
                  <a:lnTo>
                    <a:pt x="0" y="54917"/>
                  </a:lnTo>
                  <a:lnTo>
                    <a:pt x="8219" y="95866"/>
                  </a:lnTo>
                  <a:lnTo>
                    <a:pt x="13591" y="103960"/>
                  </a:lnTo>
                  <a:lnTo>
                    <a:pt x="28918" y="116072"/>
                  </a:lnTo>
                  <a:lnTo>
                    <a:pt x="76976" y="137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34049" y="3373536"/>
              <a:ext cx="98676" cy="153511"/>
            </a:xfrm>
            <a:custGeom>
              <a:avLst/>
              <a:gdLst/>
              <a:ahLst/>
              <a:cxnLst/>
              <a:rect l="0" t="0" r="0" b="0"/>
              <a:pathLst>
                <a:path w="98676" h="153511">
                  <a:moveTo>
                    <a:pt x="3277" y="90339"/>
                  </a:moveTo>
                  <a:lnTo>
                    <a:pt x="14455" y="79161"/>
                  </a:lnTo>
                  <a:lnTo>
                    <a:pt x="76494" y="55495"/>
                  </a:lnTo>
                  <a:lnTo>
                    <a:pt x="91580" y="42098"/>
                  </a:lnTo>
                  <a:lnTo>
                    <a:pt x="97241" y="33612"/>
                  </a:lnTo>
                  <a:lnTo>
                    <a:pt x="98675" y="25615"/>
                  </a:lnTo>
                  <a:lnTo>
                    <a:pt x="97291" y="17944"/>
                  </a:lnTo>
                  <a:lnTo>
                    <a:pt x="94029" y="10490"/>
                  </a:lnTo>
                  <a:lnTo>
                    <a:pt x="87175" y="5521"/>
                  </a:lnTo>
                  <a:lnTo>
                    <a:pt x="67081" y="0"/>
                  </a:lnTo>
                  <a:lnTo>
                    <a:pt x="57511" y="867"/>
                  </a:lnTo>
                  <a:lnTo>
                    <a:pt x="40639" y="8070"/>
                  </a:lnTo>
                  <a:lnTo>
                    <a:pt x="17987" y="30868"/>
                  </a:lnTo>
                  <a:lnTo>
                    <a:pt x="2046" y="59850"/>
                  </a:lnTo>
                  <a:lnTo>
                    <a:pt x="0" y="80298"/>
                  </a:lnTo>
                  <a:lnTo>
                    <a:pt x="1093" y="90664"/>
                  </a:lnTo>
                  <a:lnTo>
                    <a:pt x="11665" y="108421"/>
                  </a:lnTo>
                  <a:lnTo>
                    <a:pt x="28062" y="122942"/>
                  </a:lnTo>
                  <a:lnTo>
                    <a:pt x="88893" y="150039"/>
                  </a:lnTo>
                  <a:lnTo>
                    <a:pt x="98033" y="1535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48135" y="3316476"/>
              <a:ext cx="135354" cy="200043"/>
            </a:xfrm>
            <a:custGeom>
              <a:avLst/>
              <a:gdLst/>
              <a:ahLst/>
              <a:cxnLst/>
              <a:rect l="0" t="0" r="0" b="0"/>
              <a:pathLst>
                <a:path w="135354" h="200043">
                  <a:moveTo>
                    <a:pt x="83989" y="0"/>
                  </a:moveTo>
                  <a:lnTo>
                    <a:pt x="66008" y="15641"/>
                  </a:lnTo>
                  <a:lnTo>
                    <a:pt x="19837" y="40433"/>
                  </a:lnTo>
                  <a:lnTo>
                    <a:pt x="5564" y="56575"/>
                  </a:lnTo>
                  <a:lnTo>
                    <a:pt x="120" y="65793"/>
                  </a:lnTo>
                  <a:lnTo>
                    <a:pt x="0" y="73108"/>
                  </a:lnTo>
                  <a:lnTo>
                    <a:pt x="3430" y="79154"/>
                  </a:lnTo>
                  <a:lnTo>
                    <a:pt x="16599" y="88992"/>
                  </a:lnTo>
                  <a:lnTo>
                    <a:pt x="34151" y="97264"/>
                  </a:lnTo>
                  <a:lnTo>
                    <a:pt x="53650" y="98601"/>
                  </a:lnTo>
                  <a:lnTo>
                    <a:pt x="74014" y="97635"/>
                  </a:lnTo>
                  <a:lnTo>
                    <a:pt x="105210" y="104838"/>
                  </a:lnTo>
                  <a:lnTo>
                    <a:pt x="126176" y="115225"/>
                  </a:lnTo>
                  <a:lnTo>
                    <a:pt x="132001" y="122441"/>
                  </a:lnTo>
                  <a:lnTo>
                    <a:pt x="134714" y="130760"/>
                  </a:lnTo>
                  <a:lnTo>
                    <a:pt x="135353" y="139816"/>
                  </a:lnTo>
                  <a:lnTo>
                    <a:pt x="129824" y="156117"/>
                  </a:lnTo>
                  <a:lnTo>
                    <a:pt x="125074" y="163740"/>
                  </a:lnTo>
                  <a:lnTo>
                    <a:pt x="110438" y="175329"/>
                  </a:lnTo>
                  <a:lnTo>
                    <a:pt x="101622" y="180057"/>
                  </a:lnTo>
                  <a:lnTo>
                    <a:pt x="82467" y="182191"/>
                  </a:lnTo>
                  <a:lnTo>
                    <a:pt x="72446" y="181122"/>
                  </a:lnTo>
                  <a:lnTo>
                    <a:pt x="55072" y="186174"/>
                  </a:lnTo>
                  <a:lnTo>
                    <a:pt x="3134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69698" y="3295419"/>
              <a:ext cx="144846" cy="210571"/>
            </a:xfrm>
            <a:custGeom>
              <a:avLst/>
              <a:gdLst/>
              <a:ahLst/>
              <a:cxnLst/>
              <a:rect l="0" t="0" r="0" b="0"/>
              <a:pathLst>
                <a:path w="144846" h="210571">
                  <a:moveTo>
                    <a:pt x="72996" y="0"/>
                  </a:moveTo>
                  <a:lnTo>
                    <a:pt x="48949" y="9576"/>
                  </a:lnTo>
                  <a:lnTo>
                    <a:pt x="7814" y="44993"/>
                  </a:lnTo>
                  <a:lnTo>
                    <a:pt x="2635" y="55732"/>
                  </a:lnTo>
                  <a:lnTo>
                    <a:pt x="0" y="80142"/>
                  </a:lnTo>
                  <a:lnTo>
                    <a:pt x="4445" y="88523"/>
                  </a:lnTo>
                  <a:lnTo>
                    <a:pt x="12088" y="94110"/>
                  </a:lnTo>
                  <a:lnTo>
                    <a:pt x="33057" y="100319"/>
                  </a:lnTo>
                  <a:lnTo>
                    <a:pt x="84647" y="107424"/>
                  </a:lnTo>
                  <a:lnTo>
                    <a:pt x="122851" y="119567"/>
                  </a:lnTo>
                  <a:lnTo>
                    <a:pt x="134309" y="125335"/>
                  </a:lnTo>
                  <a:lnTo>
                    <a:pt x="140778" y="133860"/>
                  </a:lnTo>
                  <a:lnTo>
                    <a:pt x="144845" y="155809"/>
                  </a:lnTo>
                  <a:lnTo>
                    <a:pt x="141952" y="165874"/>
                  </a:lnTo>
                  <a:lnTo>
                    <a:pt x="129380" y="183296"/>
                  </a:lnTo>
                  <a:lnTo>
                    <a:pt x="108974" y="195719"/>
                  </a:lnTo>
                  <a:lnTo>
                    <a:pt x="7299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82429" y="3335736"/>
              <a:ext cx="176121" cy="138669"/>
            </a:xfrm>
            <a:custGeom>
              <a:avLst/>
              <a:gdLst/>
              <a:ahLst/>
              <a:cxnLst/>
              <a:rect l="0" t="0" r="0" b="0"/>
              <a:pathLst>
                <a:path w="176121" h="138669">
                  <a:moveTo>
                    <a:pt x="123477" y="22854"/>
                  </a:moveTo>
                  <a:lnTo>
                    <a:pt x="69603" y="0"/>
                  </a:lnTo>
                  <a:lnTo>
                    <a:pt x="49230" y="219"/>
                  </a:lnTo>
                  <a:lnTo>
                    <a:pt x="31597" y="7335"/>
                  </a:lnTo>
                  <a:lnTo>
                    <a:pt x="23619" y="12508"/>
                  </a:lnTo>
                  <a:lnTo>
                    <a:pt x="11636" y="27615"/>
                  </a:lnTo>
                  <a:lnTo>
                    <a:pt x="3580" y="47197"/>
                  </a:lnTo>
                  <a:lnTo>
                    <a:pt x="0" y="71498"/>
                  </a:lnTo>
                  <a:lnTo>
                    <a:pt x="4647" y="94776"/>
                  </a:lnTo>
                  <a:lnTo>
                    <a:pt x="9163" y="105897"/>
                  </a:lnTo>
                  <a:lnTo>
                    <a:pt x="23538" y="121373"/>
                  </a:lnTo>
                  <a:lnTo>
                    <a:pt x="32285" y="127138"/>
                  </a:lnTo>
                  <a:lnTo>
                    <a:pt x="51362" y="130424"/>
                  </a:lnTo>
                  <a:lnTo>
                    <a:pt x="61362" y="129662"/>
                  </a:lnTo>
                  <a:lnTo>
                    <a:pt x="78713" y="122577"/>
                  </a:lnTo>
                  <a:lnTo>
                    <a:pt x="86616" y="117412"/>
                  </a:lnTo>
                  <a:lnTo>
                    <a:pt x="91884" y="109290"/>
                  </a:lnTo>
                  <a:lnTo>
                    <a:pt x="99298" y="74331"/>
                  </a:lnTo>
                  <a:lnTo>
                    <a:pt x="101033" y="43783"/>
                  </a:lnTo>
                  <a:lnTo>
                    <a:pt x="102665" y="39147"/>
                  </a:lnTo>
                  <a:lnTo>
                    <a:pt x="104923" y="41905"/>
                  </a:lnTo>
                  <a:lnTo>
                    <a:pt x="122542" y="77180"/>
                  </a:lnTo>
                  <a:lnTo>
                    <a:pt x="176120" y="138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90134" y="3316476"/>
              <a:ext cx="94758" cy="160634"/>
            </a:xfrm>
            <a:custGeom>
              <a:avLst/>
              <a:gdLst/>
              <a:ahLst/>
              <a:cxnLst/>
              <a:rect l="0" t="0" r="0" b="0"/>
              <a:pathLst>
                <a:path w="94758" h="160634">
                  <a:moveTo>
                    <a:pt x="0" y="84228"/>
                  </a:moveTo>
                  <a:lnTo>
                    <a:pt x="25194" y="138103"/>
                  </a:lnTo>
                  <a:lnTo>
                    <a:pt x="33814" y="158476"/>
                  </a:lnTo>
                  <a:lnTo>
                    <a:pt x="36581" y="160633"/>
                  </a:lnTo>
                  <a:lnTo>
                    <a:pt x="38425" y="157391"/>
                  </a:lnTo>
                  <a:lnTo>
                    <a:pt x="39305" y="142481"/>
                  </a:lnTo>
                  <a:lnTo>
                    <a:pt x="32053" y="114357"/>
                  </a:lnTo>
                  <a:lnTo>
                    <a:pt x="17946" y="82627"/>
                  </a:lnTo>
                  <a:lnTo>
                    <a:pt x="13825" y="57390"/>
                  </a:lnTo>
                  <a:lnTo>
                    <a:pt x="18233" y="36815"/>
                  </a:lnTo>
                  <a:lnTo>
                    <a:pt x="22684" y="28053"/>
                  </a:lnTo>
                  <a:lnTo>
                    <a:pt x="36988" y="15198"/>
                  </a:lnTo>
                  <a:lnTo>
                    <a:pt x="55044" y="675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27005" y="3348062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0" y="22357"/>
                  </a:lnTo>
                  <a:lnTo>
                    <a:pt x="11178" y="5302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58590" y="3358590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52643" y="0"/>
                  </a:moveTo>
                  <a:lnTo>
                    <a:pt x="35854" y="55045"/>
                  </a:lnTo>
                  <a:lnTo>
                    <a:pt x="29310" y="109573"/>
                  </a:lnTo>
                  <a:lnTo>
                    <a:pt x="23502" y="159198"/>
                  </a:lnTo>
                  <a:lnTo>
                    <a:pt x="18662" y="210947"/>
                  </a:lnTo>
                  <a:lnTo>
                    <a:pt x="6546" y="26965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42238" y="3969243"/>
            <a:ext cx="515897" cy="421141"/>
            <a:chOff x="642238" y="3969243"/>
            <a:chExt cx="515897" cy="421141"/>
          </a:xfrm>
        </p:grpSpPr>
        <p:sp>
          <p:nvSpPr>
            <p:cNvPr id="118" name="Freeform 117"/>
            <p:cNvSpPr/>
            <p:nvPr/>
          </p:nvSpPr>
          <p:spPr>
            <a:xfrm>
              <a:off x="642238" y="4000829"/>
              <a:ext cx="189514" cy="389555"/>
            </a:xfrm>
            <a:custGeom>
              <a:avLst/>
              <a:gdLst/>
              <a:ahLst/>
              <a:cxnLst/>
              <a:rect l="0" t="0" r="0" b="0"/>
              <a:pathLst>
                <a:path w="189514" h="389555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5589" y="156585"/>
                  </a:lnTo>
                  <a:lnTo>
                    <a:pt x="14654" y="207702"/>
                  </a:lnTo>
                  <a:lnTo>
                    <a:pt x="19792" y="268972"/>
                  </a:lnTo>
                  <a:lnTo>
                    <a:pt x="20807" y="329254"/>
                  </a:lnTo>
                  <a:lnTo>
                    <a:pt x="23286" y="359245"/>
                  </a:lnTo>
                  <a:lnTo>
                    <a:pt x="32186" y="380372"/>
                  </a:lnTo>
                  <a:lnTo>
                    <a:pt x="41344" y="385773"/>
                  </a:lnTo>
                  <a:lnTo>
                    <a:pt x="67118" y="388653"/>
                  </a:lnTo>
                  <a:lnTo>
                    <a:pt x="122919" y="382141"/>
                  </a:lnTo>
                  <a:lnTo>
                    <a:pt x="161462" y="381119"/>
                  </a:lnTo>
                  <a:lnTo>
                    <a:pt x="18951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5409" y="4095585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73699" y="0"/>
                  </a:moveTo>
                  <a:lnTo>
                    <a:pt x="68110" y="16768"/>
                  </a:lnTo>
                  <a:lnTo>
                    <a:pt x="61784" y="228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4880" y="3969243"/>
              <a:ext cx="115815" cy="25859"/>
            </a:xfrm>
            <a:custGeom>
              <a:avLst/>
              <a:gdLst/>
              <a:ahLst/>
              <a:cxnLst/>
              <a:rect l="0" t="0" r="0" b="0"/>
              <a:pathLst>
                <a:path w="115815" h="25859">
                  <a:moveTo>
                    <a:pt x="115814" y="0"/>
                  </a:moveTo>
                  <a:lnTo>
                    <a:pt x="52386" y="17958"/>
                  </a:lnTo>
                  <a:lnTo>
                    <a:pt x="23321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5979" y="4200870"/>
              <a:ext cx="94757" cy="189514"/>
            </a:xfrm>
            <a:custGeom>
              <a:avLst/>
              <a:gdLst/>
              <a:ahLst/>
              <a:cxnLst/>
              <a:rect l="0" t="0" r="0" b="0"/>
              <a:pathLst>
                <a:path w="94757" h="189514">
                  <a:moveTo>
                    <a:pt x="94756" y="0"/>
                  </a:moveTo>
                  <a:lnTo>
                    <a:pt x="89167" y="16768"/>
                  </a:lnTo>
                  <a:lnTo>
                    <a:pt x="46288" y="74247"/>
                  </a:lnTo>
                  <a:lnTo>
                    <a:pt x="18222" y="1369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05450" y="4242984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65469" y="62624"/>
                  </a:lnTo>
                  <a:lnTo>
                    <a:pt x="51324" y="47720"/>
                  </a:lnTo>
                  <a:lnTo>
                    <a:pt x="34445" y="21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116020" y="414822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158134" y="4285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547573" y="3737616"/>
            <a:ext cx="1095081" cy="660841"/>
            <a:chOff x="1547573" y="3737616"/>
            <a:chExt cx="1095081" cy="660841"/>
          </a:xfrm>
        </p:grpSpPr>
        <p:sp>
          <p:nvSpPr>
            <p:cNvPr id="126" name="Freeform 125"/>
            <p:cNvSpPr/>
            <p:nvPr/>
          </p:nvSpPr>
          <p:spPr>
            <a:xfrm>
              <a:off x="1547573" y="3895544"/>
              <a:ext cx="344343" cy="502913"/>
            </a:xfrm>
            <a:custGeom>
              <a:avLst/>
              <a:gdLst/>
              <a:ahLst/>
              <a:cxnLst/>
              <a:rect l="0" t="0" r="0" b="0"/>
              <a:pathLst>
                <a:path w="344343" h="502913">
                  <a:moveTo>
                    <a:pt x="231743" y="0"/>
                  </a:moveTo>
                  <a:lnTo>
                    <a:pt x="226154" y="16767"/>
                  </a:lnTo>
                  <a:lnTo>
                    <a:pt x="214051" y="28119"/>
                  </a:lnTo>
                  <a:lnTo>
                    <a:pt x="205910" y="32784"/>
                  </a:lnTo>
                  <a:lnTo>
                    <a:pt x="187506" y="34847"/>
                  </a:lnTo>
                  <a:lnTo>
                    <a:pt x="128301" y="32015"/>
                  </a:lnTo>
                  <a:lnTo>
                    <a:pt x="65147" y="26053"/>
                  </a:lnTo>
                  <a:lnTo>
                    <a:pt x="32252" y="16948"/>
                  </a:lnTo>
                  <a:lnTo>
                    <a:pt x="22710" y="17148"/>
                  </a:lnTo>
                  <a:lnTo>
                    <a:pt x="5868" y="23609"/>
                  </a:lnTo>
                  <a:lnTo>
                    <a:pt x="1611" y="32117"/>
                  </a:lnTo>
                  <a:lnTo>
                    <a:pt x="0" y="57168"/>
                  </a:lnTo>
                  <a:lnTo>
                    <a:pt x="8498" y="111335"/>
                  </a:lnTo>
                  <a:lnTo>
                    <a:pt x="24862" y="167866"/>
                  </a:lnTo>
                  <a:lnTo>
                    <a:pt x="39134" y="224140"/>
                  </a:lnTo>
                  <a:lnTo>
                    <a:pt x="40166" y="237164"/>
                  </a:lnTo>
                  <a:lnTo>
                    <a:pt x="44363" y="244677"/>
                  </a:lnTo>
                  <a:lnTo>
                    <a:pt x="50671" y="248516"/>
                  </a:lnTo>
                  <a:lnTo>
                    <a:pt x="58386" y="249905"/>
                  </a:lnTo>
                  <a:lnTo>
                    <a:pt x="65869" y="248492"/>
                  </a:lnTo>
                  <a:lnTo>
                    <a:pt x="127328" y="221366"/>
                  </a:lnTo>
                  <a:lnTo>
                    <a:pt x="147901" y="216538"/>
                  </a:lnTo>
                  <a:lnTo>
                    <a:pt x="205797" y="225856"/>
                  </a:lnTo>
                  <a:lnTo>
                    <a:pt x="257900" y="240062"/>
                  </a:lnTo>
                  <a:lnTo>
                    <a:pt x="293148" y="264185"/>
                  </a:lnTo>
                  <a:lnTo>
                    <a:pt x="306997" y="278852"/>
                  </a:lnTo>
                  <a:lnTo>
                    <a:pt x="333038" y="337360"/>
                  </a:lnTo>
                  <a:lnTo>
                    <a:pt x="344342" y="382234"/>
                  </a:lnTo>
                  <a:lnTo>
                    <a:pt x="343484" y="418971"/>
                  </a:lnTo>
                  <a:lnTo>
                    <a:pt x="337558" y="441233"/>
                  </a:lnTo>
                  <a:lnTo>
                    <a:pt x="327125" y="462825"/>
                  </a:lnTo>
                  <a:lnTo>
                    <a:pt x="311569" y="477881"/>
                  </a:lnTo>
                  <a:lnTo>
                    <a:pt x="272987" y="497079"/>
                  </a:lnTo>
                  <a:lnTo>
                    <a:pt x="236424" y="502912"/>
                  </a:lnTo>
                  <a:lnTo>
                    <a:pt x="190553" y="496477"/>
                  </a:lnTo>
                  <a:lnTo>
                    <a:pt x="128879" y="477127"/>
                  </a:lnTo>
                  <a:lnTo>
                    <a:pt x="10540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026410" y="3737616"/>
              <a:ext cx="26648" cy="178986"/>
            </a:xfrm>
            <a:custGeom>
              <a:avLst/>
              <a:gdLst/>
              <a:ahLst/>
              <a:cxnLst/>
              <a:rect l="0" t="0" r="0" b="0"/>
              <a:pathLst>
                <a:path w="26648" h="178986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8" y="102552"/>
                  </a:lnTo>
                  <a:lnTo>
                    <a:pt x="23665" y="151842"/>
                  </a:lnTo>
                  <a:lnTo>
                    <a:pt x="2664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010943" y="3937658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7277" y="16767"/>
                  </a:lnTo>
                  <a:lnTo>
                    <a:pt x="150475" y="20537"/>
                  </a:lnTo>
                  <a:lnTo>
                    <a:pt x="92932" y="30740"/>
                  </a:lnTo>
                  <a:lnTo>
                    <a:pt x="41060" y="4762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205395" y="4095585"/>
              <a:ext cx="37176" cy="189514"/>
            </a:xfrm>
            <a:custGeom>
              <a:avLst/>
              <a:gdLst/>
              <a:ahLst/>
              <a:cxnLst/>
              <a:rect l="0" t="0" r="0" b="0"/>
              <a:pathLst>
                <a:path w="37176" h="18951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308" y="91829"/>
                  </a:lnTo>
                  <a:lnTo>
                    <a:pt x="30248" y="147014"/>
                  </a:lnTo>
                  <a:lnTo>
                    <a:pt x="3717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87559" y="4127171"/>
              <a:ext cx="144483" cy="122330"/>
            </a:xfrm>
            <a:custGeom>
              <a:avLst/>
              <a:gdLst/>
              <a:ahLst/>
              <a:cxnLst/>
              <a:rect l="0" t="0" r="0" b="0"/>
              <a:pathLst>
                <a:path w="144483" h="122330">
                  <a:moveTo>
                    <a:pt x="144482" y="73699"/>
                  </a:moveTo>
                  <a:lnTo>
                    <a:pt x="127714" y="68110"/>
                  </a:lnTo>
                  <a:lnTo>
                    <a:pt x="110124" y="71605"/>
                  </a:lnTo>
                  <a:lnTo>
                    <a:pt x="83609" y="86727"/>
                  </a:lnTo>
                  <a:lnTo>
                    <a:pt x="48100" y="112797"/>
                  </a:lnTo>
                  <a:lnTo>
                    <a:pt x="24826" y="120322"/>
                  </a:lnTo>
                  <a:lnTo>
                    <a:pt x="12069" y="122329"/>
                  </a:lnTo>
                  <a:lnTo>
                    <a:pt x="4734" y="118987"/>
                  </a:lnTo>
                  <a:lnTo>
                    <a:pt x="1014" y="112080"/>
                  </a:lnTo>
                  <a:lnTo>
                    <a:pt x="0" y="93097"/>
                  </a:lnTo>
                  <a:lnTo>
                    <a:pt x="14025" y="32609"/>
                  </a:lnTo>
                  <a:lnTo>
                    <a:pt x="181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16310" y="4053471"/>
              <a:ext cx="126344" cy="42115"/>
            </a:xfrm>
            <a:custGeom>
              <a:avLst/>
              <a:gdLst/>
              <a:ahLst/>
              <a:cxnLst/>
              <a:rect l="0" t="0" r="0" b="0"/>
              <a:pathLst>
                <a:path w="126344" h="42115">
                  <a:moveTo>
                    <a:pt x="126343" y="0"/>
                  </a:moveTo>
                  <a:lnTo>
                    <a:pt x="71298" y="17959"/>
                  </a:lnTo>
                  <a:lnTo>
                    <a:pt x="2612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3077745" y="3650832"/>
            <a:ext cx="680929" cy="693918"/>
            <a:chOff x="3077745" y="3650832"/>
            <a:chExt cx="680929" cy="693918"/>
          </a:xfrm>
        </p:grpSpPr>
        <p:sp>
          <p:nvSpPr>
            <p:cNvPr id="133" name="Freeform 132"/>
            <p:cNvSpPr/>
            <p:nvPr/>
          </p:nvSpPr>
          <p:spPr>
            <a:xfrm>
              <a:off x="3077745" y="3808709"/>
              <a:ext cx="259789" cy="536041"/>
            </a:xfrm>
            <a:custGeom>
              <a:avLst/>
              <a:gdLst/>
              <a:ahLst/>
              <a:cxnLst/>
              <a:rect l="0" t="0" r="0" b="0"/>
              <a:pathLst>
                <a:path w="259789" h="536041">
                  <a:moveTo>
                    <a:pt x="49218" y="23664"/>
                  </a:moveTo>
                  <a:lnTo>
                    <a:pt x="38040" y="34842"/>
                  </a:lnTo>
                  <a:lnTo>
                    <a:pt x="32552" y="52808"/>
                  </a:lnTo>
                  <a:lnTo>
                    <a:pt x="23439" y="96881"/>
                  </a:lnTo>
                  <a:lnTo>
                    <a:pt x="19164" y="101721"/>
                  </a:lnTo>
                  <a:lnTo>
                    <a:pt x="13975" y="102608"/>
                  </a:lnTo>
                  <a:lnTo>
                    <a:pt x="8175" y="100860"/>
                  </a:lnTo>
                  <a:lnTo>
                    <a:pt x="5479" y="93845"/>
                  </a:lnTo>
                  <a:lnTo>
                    <a:pt x="5602" y="70453"/>
                  </a:lnTo>
                  <a:lnTo>
                    <a:pt x="17838" y="35578"/>
                  </a:lnTo>
                  <a:lnTo>
                    <a:pt x="32932" y="19990"/>
                  </a:lnTo>
                  <a:lnTo>
                    <a:pt x="71218" y="451"/>
                  </a:lnTo>
                  <a:lnTo>
                    <a:pt x="81432" y="0"/>
                  </a:lnTo>
                  <a:lnTo>
                    <a:pt x="102140" y="5738"/>
                  </a:lnTo>
                  <a:lnTo>
                    <a:pt x="135624" y="28485"/>
                  </a:lnTo>
                  <a:lnTo>
                    <a:pt x="150402" y="41794"/>
                  </a:lnTo>
                  <a:lnTo>
                    <a:pt x="177677" y="96169"/>
                  </a:lnTo>
                  <a:lnTo>
                    <a:pt x="188200" y="120229"/>
                  </a:lnTo>
                  <a:lnTo>
                    <a:pt x="198074" y="177096"/>
                  </a:lnTo>
                  <a:lnTo>
                    <a:pt x="205354" y="233996"/>
                  </a:lnTo>
                  <a:lnTo>
                    <a:pt x="198386" y="287089"/>
                  </a:lnTo>
                  <a:lnTo>
                    <a:pt x="189083" y="335812"/>
                  </a:lnTo>
                  <a:lnTo>
                    <a:pt x="177747" y="391843"/>
                  </a:lnTo>
                  <a:lnTo>
                    <a:pt x="153549" y="453883"/>
                  </a:lnTo>
                  <a:lnTo>
                    <a:pt x="126239" y="505609"/>
                  </a:lnTo>
                  <a:lnTo>
                    <a:pt x="109186" y="521741"/>
                  </a:lnTo>
                  <a:lnTo>
                    <a:pt x="88739" y="531640"/>
                  </a:lnTo>
                  <a:lnTo>
                    <a:pt x="64053" y="536040"/>
                  </a:lnTo>
                  <a:lnTo>
                    <a:pt x="40604" y="528637"/>
                  </a:lnTo>
                  <a:lnTo>
                    <a:pt x="20823" y="513648"/>
                  </a:lnTo>
                  <a:lnTo>
                    <a:pt x="8133" y="495289"/>
                  </a:lnTo>
                  <a:lnTo>
                    <a:pt x="0" y="459632"/>
                  </a:lnTo>
                  <a:lnTo>
                    <a:pt x="4337" y="436186"/>
                  </a:lnTo>
                  <a:lnTo>
                    <a:pt x="19932" y="406375"/>
                  </a:lnTo>
                  <a:lnTo>
                    <a:pt x="46163" y="375342"/>
                  </a:lnTo>
                  <a:lnTo>
                    <a:pt x="72490" y="359362"/>
                  </a:lnTo>
                  <a:lnTo>
                    <a:pt x="113695" y="352807"/>
                  </a:lnTo>
                  <a:lnTo>
                    <a:pt x="164380" y="358998"/>
                  </a:lnTo>
                  <a:lnTo>
                    <a:pt x="218239" y="368366"/>
                  </a:lnTo>
                  <a:lnTo>
                    <a:pt x="259788" y="371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472686" y="3650832"/>
              <a:ext cx="222817" cy="235779"/>
            </a:xfrm>
            <a:custGeom>
              <a:avLst/>
              <a:gdLst/>
              <a:ahLst/>
              <a:cxnLst/>
              <a:rect l="0" t="0" r="0" b="0"/>
              <a:pathLst>
                <a:path w="222817" h="235779">
                  <a:moveTo>
                    <a:pt x="33303" y="55199"/>
                  </a:moveTo>
                  <a:lnTo>
                    <a:pt x="3995" y="84507"/>
                  </a:lnTo>
                  <a:lnTo>
                    <a:pt x="896" y="85266"/>
                  </a:lnTo>
                  <a:lnTo>
                    <a:pt x="0" y="82263"/>
                  </a:lnTo>
                  <a:lnTo>
                    <a:pt x="573" y="76751"/>
                  </a:lnTo>
                  <a:lnTo>
                    <a:pt x="30926" y="22732"/>
                  </a:lnTo>
                  <a:lnTo>
                    <a:pt x="47454" y="8404"/>
                  </a:lnTo>
                  <a:lnTo>
                    <a:pt x="56775" y="2945"/>
                  </a:lnTo>
                  <a:lnTo>
                    <a:pt x="76491" y="0"/>
                  </a:lnTo>
                  <a:lnTo>
                    <a:pt x="96951" y="3760"/>
                  </a:lnTo>
                  <a:lnTo>
                    <a:pt x="117743" y="13230"/>
                  </a:lnTo>
                  <a:lnTo>
                    <a:pt x="132443" y="28357"/>
                  </a:lnTo>
                  <a:lnTo>
                    <a:pt x="147296" y="59724"/>
                  </a:lnTo>
                  <a:lnTo>
                    <a:pt x="155986" y="98654"/>
                  </a:lnTo>
                  <a:lnTo>
                    <a:pt x="155441" y="139824"/>
                  </a:lnTo>
                  <a:lnTo>
                    <a:pt x="144777" y="190068"/>
                  </a:lnTo>
                  <a:lnTo>
                    <a:pt x="129243" y="217472"/>
                  </a:lnTo>
                  <a:lnTo>
                    <a:pt x="113378" y="229876"/>
                  </a:lnTo>
                  <a:lnTo>
                    <a:pt x="104234" y="234821"/>
                  </a:lnTo>
                  <a:lnTo>
                    <a:pt x="95798" y="235778"/>
                  </a:lnTo>
                  <a:lnTo>
                    <a:pt x="80186" y="230603"/>
                  </a:lnTo>
                  <a:lnTo>
                    <a:pt x="68568" y="217384"/>
                  </a:lnTo>
                  <a:lnTo>
                    <a:pt x="63832" y="208946"/>
                  </a:lnTo>
                  <a:lnTo>
                    <a:pt x="61690" y="187092"/>
                  </a:lnTo>
                  <a:lnTo>
                    <a:pt x="65807" y="162951"/>
                  </a:lnTo>
                  <a:lnTo>
                    <a:pt x="75435" y="140523"/>
                  </a:lnTo>
                  <a:lnTo>
                    <a:pt x="90633" y="125096"/>
                  </a:lnTo>
                  <a:lnTo>
                    <a:pt x="99599" y="119344"/>
                  </a:lnTo>
                  <a:lnTo>
                    <a:pt x="122040" y="116073"/>
                  </a:lnTo>
                  <a:lnTo>
                    <a:pt x="134575" y="116839"/>
                  </a:lnTo>
                  <a:lnTo>
                    <a:pt x="157862" y="127048"/>
                  </a:lnTo>
                  <a:lnTo>
                    <a:pt x="213301" y="159397"/>
                  </a:lnTo>
                  <a:lnTo>
                    <a:pt x="222816" y="171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548103" y="3906072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92589" y="15641"/>
                  </a:lnTo>
                  <a:lnTo>
                    <a:pt x="175673" y="23719"/>
                  </a:lnTo>
                  <a:lnTo>
                    <a:pt x="114453" y="33669"/>
                  </a:lnTo>
                  <a:lnTo>
                    <a:pt x="52680" y="482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706031" y="4053471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28401" y="151355"/>
                  </a:lnTo>
                  <a:lnTo>
                    <a:pt x="39059" y="206846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81793" y="4085057"/>
              <a:ext cx="145296" cy="99387"/>
            </a:xfrm>
            <a:custGeom>
              <a:avLst/>
              <a:gdLst/>
              <a:ahLst/>
              <a:cxnLst/>
              <a:rect l="0" t="0" r="0" b="0"/>
              <a:pathLst>
                <a:path w="145296" h="99387">
                  <a:moveTo>
                    <a:pt x="145295" y="52642"/>
                  </a:moveTo>
                  <a:lnTo>
                    <a:pt x="127314" y="68283"/>
                  </a:lnTo>
                  <a:lnTo>
                    <a:pt x="75553" y="87486"/>
                  </a:lnTo>
                  <a:lnTo>
                    <a:pt x="30263" y="99386"/>
                  </a:lnTo>
                  <a:lnTo>
                    <a:pt x="8772" y="97593"/>
                  </a:lnTo>
                  <a:lnTo>
                    <a:pt x="2807" y="93138"/>
                  </a:lnTo>
                  <a:lnTo>
                    <a:pt x="0" y="86658"/>
                  </a:lnTo>
                  <a:lnTo>
                    <a:pt x="1" y="68930"/>
                  </a:lnTo>
                  <a:lnTo>
                    <a:pt x="6414" y="25661"/>
                  </a:lnTo>
                  <a:lnTo>
                    <a:pt x="84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4127171" y="3316476"/>
            <a:ext cx="3774760" cy="994611"/>
            <a:chOff x="4127171" y="3316476"/>
            <a:chExt cx="3774760" cy="994611"/>
          </a:xfrm>
        </p:grpSpPr>
        <p:sp>
          <p:nvSpPr>
            <p:cNvPr id="139" name="Freeform 138"/>
            <p:cNvSpPr/>
            <p:nvPr/>
          </p:nvSpPr>
          <p:spPr>
            <a:xfrm>
              <a:off x="4127171" y="3780616"/>
              <a:ext cx="499140" cy="223587"/>
            </a:xfrm>
            <a:custGeom>
              <a:avLst/>
              <a:gdLst/>
              <a:ahLst/>
              <a:cxnLst/>
              <a:rect l="0" t="0" r="0" b="0"/>
              <a:pathLst>
                <a:path w="499140" h="223587">
                  <a:moveTo>
                    <a:pt x="0" y="135985"/>
                  </a:moveTo>
                  <a:lnTo>
                    <a:pt x="11178" y="124806"/>
                  </a:lnTo>
                  <a:lnTo>
                    <a:pt x="17981" y="122683"/>
                  </a:lnTo>
                  <a:lnTo>
                    <a:pt x="76693" y="117823"/>
                  </a:lnTo>
                  <a:lnTo>
                    <a:pt x="138848" y="115500"/>
                  </a:lnTo>
                  <a:lnTo>
                    <a:pt x="201862" y="115041"/>
                  </a:lnTo>
                  <a:lnTo>
                    <a:pt x="259369" y="114950"/>
                  </a:lnTo>
                  <a:lnTo>
                    <a:pt x="315789" y="118052"/>
                  </a:lnTo>
                  <a:lnTo>
                    <a:pt x="371993" y="123994"/>
                  </a:lnTo>
                  <a:lnTo>
                    <a:pt x="435391" y="126337"/>
                  </a:lnTo>
                  <a:lnTo>
                    <a:pt x="472805" y="130266"/>
                  </a:lnTo>
                  <a:lnTo>
                    <a:pt x="475470" y="127493"/>
                  </a:lnTo>
                  <a:lnTo>
                    <a:pt x="474908" y="123305"/>
                  </a:lnTo>
                  <a:lnTo>
                    <a:pt x="462937" y="100642"/>
                  </a:lnTo>
                  <a:lnTo>
                    <a:pt x="415248" y="55552"/>
                  </a:lnTo>
                  <a:lnTo>
                    <a:pt x="355501" y="15703"/>
                  </a:lnTo>
                  <a:lnTo>
                    <a:pt x="338390" y="0"/>
                  </a:lnTo>
                  <a:lnTo>
                    <a:pt x="341858" y="3797"/>
                  </a:lnTo>
                  <a:lnTo>
                    <a:pt x="400989" y="44047"/>
                  </a:lnTo>
                  <a:lnTo>
                    <a:pt x="442376" y="67695"/>
                  </a:lnTo>
                  <a:lnTo>
                    <a:pt x="473835" y="89234"/>
                  </a:lnTo>
                  <a:lnTo>
                    <a:pt x="484346" y="94289"/>
                  </a:lnTo>
                  <a:lnTo>
                    <a:pt x="491353" y="102339"/>
                  </a:lnTo>
                  <a:lnTo>
                    <a:pt x="499139" y="123761"/>
                  </a:lnTo>
                  <a:lnTo>
                    <a:pt x="497706" y="132514"/>
                  </a:lnTo>
                  <a:lnTo>
                    <a:pt x="493241" y="139521"/>
                  </a:lnTo>
                  <a:lnTo>
                    <a:pt x="438012" y="178409"/>
                  </a:lnTo>
                  <a:lnTo>
                    <a:pt x="379861" y="212065"/>
                  </a:lnTo>
                  <a:lnTo>
                    <a:pt x="358340" y="221661"/>
                  </a:lnTo>
                  <a:lnTo>
                    <a:pt x="340196" y="223586"/>
                  </a:lnTo>
                  <a:lnTo>
                    <a:pt x="315855" y="220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892806" y="3418679"/>
              <a:ext cx="150345" cy="270242"/>
            </a:xfrm>
            <a:custGeom>
              <a:avLst/>
              <a:gdLst/>
              <a:ahLst/>
              <a:cxnLst/>
              <a:rect l="0" t="0" r="0" b="0"/>
              <a:pathLst>
                <a:path w="150345" h="270242">
                  <a:moveTo>
                    <a:pt x="24002" y="3082"/>
                  </a:moveTo>
                  <a:lnTo>
                    <a:pt x="8361" y="21063"/>
                  </a:lnTo>
                  <a:lnTo>
                    <a:pt x="283" y="37980"/>
                  </a:lnTo>
                  <a:lnTo>
                    <a:pt x="0" y="41555"/>
                  </a:lnTo>
                  <a:lnTo>
                    <a:pt x="2152" y="41599"/>
                  </a:lnTo>
                  <a:lnTo>
                    <a:pt x="5926" y="39289"/>
                  </a:lnTo>
                  <a:lnTo>
                    <a:pt x="31133" y="12704"/>
                  </a:lnTo>
                  <a:lnTo>
                    <a:pt x="53297" y="2289"/>
                  </a:lnTo>
                  <a:lnTo>
                    <a:pt x="75627" y="0"/>
                  </a:lnTo>
                  <a:lnTo>
                    <a:pt x="86495" y="1028"/>
                  </a:lnTo>
                  <a:lnTo>
                    <a:pt x="104809" y="11528"/>
                  </a:lnTo>
                  <a:lnTo>
                    <a:pt x="128273" y="40290"/>
                  </a:lnTo>
                  <a:lnTo>
                    <a:pt x="140535" y="65242"/>
                  </a:lnTo>
                  <a:lnTo>
                    <a:pt x="146267" y="106768"/>
                  </a:lnTo>
                  <a:lnTo>
                    <a:pt x="138317" y="166370"/>
                  </a:lnTo>
                  <a:lnTo>
                    <a:pt x="125723" y="201593"/>
                  </a:lnTo>
                  <a:lnTo>
                    <a:pt x="100507" y="250524"/>
                  </a:lnTo>
                  <a:lnTo>
                    <a:pt x="91383" y="259291"/>
                  </a:lnTo>
                  <a:lnTo>
                    <a:pt x="68767" y="269031"/>
                  </a:lnTo>
                  <a:lnTo>
                    <a:pt x="46237" y="270241"/>
                  </a:lnTo>
                  <a:lnTo>
                    <a:pt x="35316" y="268925"/>
                  </a:lnTo>
                  <a:lnTo>
                    <a:pt x="29205" y="262199"/>
                  </a:lnTo>
                  <a:lnTo>
                    <a:pt x="25535" y="239128"/>
                  </a:lnTo>
                  <a:lnTo>
                    <a:pt x="30045" y="204433"/>
                  </a:lnTo>
                  <a:lnTo>
                    <a:pt x="35050" y="195808"/>
                  </a:lnTo>
                  <a:lnTo>
                    <a:pt x="49969" y="183105"/>
                  </a:lnTo>
                  <a:lnTo>
                    <a:pt x="78099" y="169376"/>
                  </a:lnTo>
                  <a:lnTo>
                    <a:pt x="98348" y="167847"/>
                  </a:lnTo>
                  <a:lnTo>
                    <a:pt x="150344" y="182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152211" y="3421761"/>
              <a:ext cx="6753" cy="231628"/>
            </a:xfrm>
            <a:custGeom>
              <a:avLst/>
              <a:gdLst/>
              <a:ahLst/>
              <a:cxnLst/>
              <a:rect l="0" t="0" r="0" b="0"/>
              <a:pathLst>
                <a:path w="6753" h="231628">
                  <a:moveTo>
                    <a:pt x="6752" y="0"/>
                  </a:moveTo>
                  <a:lnTo>
                    <a:pt x="686" y="39688"/>
                  </a:lnTo>
                  <a:lnTo>
                    <a:pt x="2088" y="83749"/>
                  </a:lnTo>
                  <a:lnTo>
                    <a:pt x="0" y="105072"/>
                  </a:lnTo>
                  <a:lnTo>
                    <a:pt x="5072" y="153597"/>
                  </a:lnTo>
                  <a:lnTo>
                    <a:pt x="6254" y="195639"/>
                  </a:lnTo>
                  <a:lnTo>
                    <a:pt x="675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22052" y="3727088"/>
              <a:ext cx="442197" cy="40732"/>
            </a:xfrm>
            <a:custGeom>
              <a:avLst/>
              <a:gdLst/>
              <a:ahLst/>
              <a:cxnLst/>
              <a:rect l="0" t="0" r="0" b="0"/>
              <a:pathLst>
                <a:path w="442197" h="40732">
                  <a:moveTo>
                    <a:pt x="442196" y="0"/>
                  </a:moveTo>
                  <a:lnTo>
                    <a:pt x="436607" y="16767"/>
                  </a:lnTo>
                  <a:lnTo>
                    <a:pt x="430282" y="21707"/>
                  </a:lnTo>
                  <a:lnTo>
                    <a:pt x="379074" y="35873"/>
                  </a:lnTo>
                  <a:lnTo>
                    <a:pt x="320110" y="33646"/>
                  </a:lnTo>
                  <a:lnTo>
                    <a:pt x="258377" y="35111"/>
                  </a:lnTo>
                  <a:lnTo>
                    <a:pt x="206105" y="40731"/>
                  </a:lnTo>
                  <a:lnTo>
                    <a:pt x="149549" y="34605"/>
                  </a:lnTo>
                  <a:lnTo>
                    <a:pt x="86385" y="32182"/>
                  </a:lnTo>
                  <a:lnTo>
                    <a:pt x="25067" y="2442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116850" y="3885015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9065" y="58617"/>
                  </a:lnTo>
                  <a:lnTo>
                    <a:pt x="10239" y="121197"/>
                  </a:lnTo>
                  <a:lnTo>
                    <a:pt x="10442" y="171351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982715" y="3895544"/>
              <a:ext cx="155192" cy="157755"/>
            </a:xfrm>
            <a:custGeom>
              <a:avLst/>
              <a:gdLst/>
              <a:ahLst/>
              <a:cxnLst/>
              <a:rect l="0" t="0" r="0" b="0"/>
              <a:pathLst>
                <a:path w="155192" h="157755">
                  <a:moveTo>
                    <a:pt x="155191" y="73699"/>
                  </a:moveTo>
                  <a:lnTo>
                    <a:pt x="96629" y="123197"/>
                  </a:lnTo>
                  <a:lnTo>
                    <a:pt x="44447" y="155913"/>
                  </a:lnTo>
                  <a:lnTo>
                    <a:pt x="36908" y="157754"/>
                  </a:lnTo>
                  <a:lnTo>
                    <a:pt x="29543" y="156642"/>
                  </a:lnTo>
                  <a:lnTo>
                    <a:pt x="22293" y="153561"/>
                  </a:lnTo>
                  <a:lnTo>
                    <a:pt x="11117" y="140779"/>
                  </a:lnTo>
                  <a:lnTo>
                    <a:pt x="6499" y="132457"/>
                  </a:lnTo>
                  <a:lnTo>
                    <a:pt x="0" y="92799"/>
                  </a:lnTo>
                  <a:lnTo>
                    <a:pt x="5040" y="37741"/>
                  </a:lnTo>
                  <a:lnTo>
                    <a:pt x="77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422176" y="3748145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74590" y="17958"/>
                  </a:lnTo>
                  <a:lnTo>
                    <a:pt x="26779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769616" y="3442818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10529" y="54145"/>
                  </a:lnTo>
                  <a:lnTo>
                    <a:pt x="4940" y="109091"/>
                  </a:lnTo>
                  <a:lnTo>
                    <a:pt x="976" y="16266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860165" y="3474404"/>
              <a:ext cx="168447" cy="235919"/>
            </a:xfrm>
            <a:custGeom>
              <a:avLst/>
              <a:gdLst/>
              <a:ahLst/>
              <a:cxnLst/>
              <a:rect l="0" t="0" r="0" b="0"/>
              <a:pathLst>
                <a:path w="168447" h="235919">
                  <a:moveTo>
                    <a:pt x="98964" y="0"/>
                  </a:moveTo>
                  <a:lnTo>
                    <a:pt x="74918" y="9575"/>
                  </a:lnTo>
                  <a:lnTo>
                    <a:pt x="39371" y="39403"/>
                  </a:lnTo>
                  <a:lnTo>
                    <a:pt x="23856" y="65487"/>
                  </a:lnTo>
                  <a:lnTo>
                    <a:pt x="883" y="126545"/>
                  </a:lnTo>
                  <a:lnTo>
                    <a:pt x="0" y="147489"/>
                  </a:lnTo>
                  <a:lnTo>
                    <a:pt x="8966" y="189531"/>
                  </a:lnTo>
                  <a:lnTo>
                    <a:pt x="24205" y="221104"/>
                  </a:lnTo>
                  <a:lnTo>
                    <a:pt x="32747" y="228121"/>
                  </a:lnTo>
                  <a:lnTo>
                    <a:pt x="54716" y="235918"/>
                  </a:lnTo>
                  <a:lnTo>
                    <a:pt x="76959" y="233144"/>
                  </a:lnTo>
                  <a:lnTo>
                    <a:pt x="106092" y="218428"/>
                  </a:lnTo>
                  <a:lnTo>
                    <a:pt x="129542" y="196130"/>
                  </a:lnTo>
                  <a:lnTo>
                    <a:pt x="158427" y="157155"/>
                  </a:lnTo>
                  <a:lnTo>
                    <a:pt x="168446" y="114935"/>
                  </a:lnTo>
                  <a:lnTo>
                    <a:pt x="165824" y="76559"/>
                  </a:lnTo>
                  <a:lnTo>
                    <a:pt x="152050" y="42961"/>
                  </a:lnTo>
                  <a:lnTo>
                    <a:pt x="136596" y="27672"/>
                  </a:lnTo>
                  <a:lnTo>
                    <a:pt x="120369" y="19318"/>
                  </a:lnTo>
                  <a:lnTo>
                    <a:pt x="114404" y="18728"/>
                  </a:lnTo>
                  <a:lnTo>
                    <a:pt x="9896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64331" y="3738195"/>
              <a:ext cx="363559" cy="31008"/>
            </a:xfrm>
            <a:custGeom>
              <a:avLst/>
              <a:gdLst/>
              <a:ahLst/>
              <a:cxnLst/>
              <a:rect l="0" t="0" r="0" b="0"/>
              <a:pathLst>
                <a:path w="363559" h="31008">
                  <a:moveTo>
                    <a:pt x="357969" y="31007"/>
                  </a:moveTo>
                  <a:lnTo>
                    <a:pt x="363558" y="14239"/>
                  </a:lnTo>
                  <a:lnTo>
                    <a:pt x="360526" y="9300"/>
                  </a:lnTo>
                  <a:lnTo>
                    <a:pt x="344678" y="3812"/>
                  </a:lnTo>
                  <a:lnTo>
                    <a:pt x="282981" y="0"/>
                  </a:lnTo>
                  <a:lnTo>
                    <a:pt x="227863" y="5125"/>
                  </a:lnTo>
                  <a:lnTo>
                    <a:pt x="164680" y="8997"/>
                  </a:lnTo>
                  <a:lnTo>
                    <a:pt x="105926" y="9762"/>
                  </a:lnTo>
                  <a:lnTo>
                    <a:pt x="43670" y="9913"/>
                  </a:lnTo>
                  <a:lnTo>
                    <a:pt x="22138" y="16172"/>
                  </a:lnTo>
                  <a:lnTo>
                    <a:pt x="0" y="31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895958" y="380078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7938" y="57264"/>
                  </a:lnTo>
                  <a:lnTo>
                    <a:pt x="11993" y="118156"/>
                  </a:lnTo>
                  <a:lnTo>
                    <a:pt x="9648" y="175245"/>
                  </a:lnTo>
                  <a:lnTo>
                    <a:pt x="2252" y="23158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750664" y="3821844"/>
              <a:ext cx="145295" cy="182627"/>
            </a:xfrm>
            <a:custGeom>
              <a:avLst/>
              <a:gdLst/>
              <a:ahLst/>
              <a:cxnLst/>
              <a:rect l="0" t="0" r="0" b="0"/>
              <a:pathLst>
                <a:path w="145295" h="182627">
                  <a:moveTo>
                    <a:pt x="145294" y="157928"/>
                  </a:moveTo>
                  <a:lnTo>
                    <a:pt x="134116" y="146749"/>
                  </a:lnTo>
                  <a:lnTo>
                    <a:pt x="127314" y="145796"/>
                  </a:lnTo>
                  <a:lnTo>
                    <a:pt x="99802" y="155633"/>
                  </a:lnTo>
                  <a:lnTo>
                    <a:pt x="41182" y="181037"/>
                  </a:lnTo>
                  <a:lnTo>
                    <a:pt x="19474" y="182626"/>
                  </a:lnTo>
                  <a:lnTo>
                    <a:pt x="8771" y="181412"/>
                  </a:lnTo>
                  <a:lnTo>
                    <a:pt x="2806" y="175924"/>
                  </a:lnTo>
                  <a:lnTo>
                    <a:pt x="0" y="167585"/>
                  </a:lnTo>
                  <a:lnTo>
                    <a:pt x="1638" y="133494"/>
                  </a:lnTo>
                  <a:lnTo>
                    <a:pt x="12672" y="80051"/>
                  </a:lnTo>
                  <a:lnTo>
                    <a:pt x="24948" y="21878"/>
                  </a:lnTo>
                  <a:lnTo>
                    <a:pt x="294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190756" y="3706031"/>
              <a:ext cx="94758" cy="24971"/>
            </a:xfrm>
            <a:custGeom>
              <a:avLst/>
              <a:gdLst/>
              <a:ahLst/>
              <a:cxnLst/>
              <a:rect l="0" t="0" r="0" b="0"/>
              <a:pathLst>
                <a:path w="94758" h="24971">
                  <a:moveTo>
                    <a:pt x="94757" y="0"/>
                  </a:moveTo>
                  <a:lnTo>
                    <a:pt x="83578" y="11178"/>
                  </a:lnTo>
                  <a:lnTo>
                    <a:pt x="54270" y="23719"/>
                  </a:lnTo>
                  <a:lnTo>
                    <a:pt x="32309" y="249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180228" y="3800787"/>
              <a:ext cx="136871" cy="9070"/>
            </a:xfrm>
            <a:custGeom>
              <a:avLst/>
              <a:gdLst/>
              <a:ahLst/>
              <a:cxnLst/>
              <a:rect l="0" t="0" r="0" b="0"/>
              <a:pathLst>
                <a:path w="136871" h="9070">
                  <a:moveTo>
                    <a:pt x="136870" y="0"/>
                  </a:moveTo>
                  <a:lnTo>
                    <a:pt x="99392" y="8333"/>
                  </a:lnTo>
                  <a:lnTo>
                    <a:pt x="36658" y="90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53969" y="3569160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28465" y="54145"/>
                  </a:lnTo>
                  <a:lnTo>
                    <a:pt x="22520" y="109091"/>
                  </a:lnTo>
                  <a:lnTo>
                    <a:pt x="20176" y="165005"/>
                  </a:lnTo>
                  <a:lnTo>
                    <a:pt x="9661" y="21799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80311" y="3548103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7409" y="57264"/>
                  </a:lnTo>
                  <a:lnTo>
                    <a:pt x="2195" y="106655"/>
                  </a:lnTo>
                  <a:lnTo>
                    <a:pt x="650" y="155214"/>
                  </a:lnTo>
                  <a:lnTo>
                    <a:pt x="129" y="21354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338155" y="3821844"/>
              <a:ext cx="379027" cy="62078"/>
            </a:xfrm>
            <a:custGeom>
              <a:avLst/>
              <a:gdLst/>
              <a:ahLst/>
              <a:cxnLst/>
              <a:rect l="0" t="0" r="0" b="0"/>
              <a:pathLst>
                <a:path w="379027" h="62078">
                  <a:moveTo>
                    <a:pt x="379026" y="0"/>
                  </a:moveTo>
                  <a:lnTo>
                    <a:pt x="373437" y="16768"/>
                  </a:lnTo>
                  <a:lnTo>
                    <a:pt x="368282" y="20537"/>
                  </a:lnTo>
                  <a:lnTo>
                    <a:pt x="361334" y="21881"/>
                  </a:lnTo>
                  <a:lnTo>
                    <a:pt x="298101" y="29571"/>
                  </a:lnTo>
                  <a:lnTo>
                    <a:pt x="249243" y="39048"/>
                  </a:lnTo>
                  <a:lnTo>
                    <a:pt x="190220" y="49611"/>
                  </a:lnTo>
                  <a:lnTo>
                    <a:pt x="133501" y="57633"/>
                  </a:lnTo>
                  <a:lnTo>
                    <a:pt x="76067" y="62077"/>
                  </a:lnTo>
                  <a:lnTo>
                    <a:pt x="22088" y="5983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69782" y="394818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6403" y="53028"/>
                  </a:lnTo>
                  <a:lnTo>
                    <a:pt x="1264" y="110474"/>
                  </a:lnTo>
                  <a:lnTo>
                    <a:pt x="251" y="16809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432587" y="3990300"/>
              <a:ext cx="126667" cy="114803"/>
            </a:xfrm>
            <a:custGeom>
              <a:avLst/>
              <a:gdLst/>
              <a:ahLst/>
              <a:cxnLst/>
              <a:rect l="0" t="0" r="0" b="0"/>
              <a:pathLst>
                <a:path w="126667" h="114803">
                  <a:moveTo>
                    <a:pt x="126666" y="52643"/>
                  </a:moveTo>
                  <a:lnTo>
                    <a:pt x="102621" y="62218"/>
                  </a:lnTo>
                  <a:lnTo>
                    <a:pt x="41545" y="105640"/>
                  </a:lnTo>
                  <a:lnTo>
                    <a:pt x="31314" y="112541"/>
                  </a:lnTo>
                  <a:lnTo>
                    <a:pt x="22154" y="114802"/>
                  </a:lnTo>
                  <a:lnTo>
                    <a:pt x="13708" y="113969"/>
                  </a:lnTo>
                  <a:lnTo>
                    <a:pt x="5737" y="111074"/>
                  </a:lnTo>
                  <a:lnTo>
                    <a:pt x="1593" y="105635"/>
                  </a:lnTo>
                  <a:lnTo>
                    <a:pt x="0" y="98500"/>
                  </a:lnTo>
                  <a:lnTo>
                    <a:pt x="3348" y="71689"/>
                  </a:lnTo>
                  <a:lnTo>
                    <a:pt x="18270" y="23132"/>
                  </a:lnTo>
                  <a:lnTo>
                    <a:pt x="319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896165" y="3779730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50794" y="2372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917222" y="3842901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94757" y="0"/>
                  </a:moveTo>
                  <a:lnTo>
                    <a:pt x="83579" y="16768"/>
                  </a:lnTo>
                  <a:lnTo>
                    <a:pt x="75606" y="21707"/>
                  </a:lnTo>
                  <a:lnTo>
                    <a:pt x="14360" y="4518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096123" y="3671248"/>
              <a:ext cx="326469" cy="397622"/>
            </a:xfrm>
            <a:custGeom>
              <a:avLst/>
              <a:gdLst/>
              <a:ahLst/>
              <a:cxnLst/>
              <a:rect l="0" t="0" r="0" b="0"/>
              <a:pathLst>
                <a:path w="326469" h="397622">
                  <a:moveTo>
                    <a:pt x="63255" y="66368"/>
                  </a:moveTo>
                  <a:lnTo>
                    <a:pt x="52077" y="77547"/>
                  </a:lnTo>
                  <a:lnTo>
                    <a:pt x="49953" y="77330"/>
                  </a:lnTo>
                  <a:lnTo>
                    <a:pt x="49708" y="73676"/>
                  </a:lnTo>
                  <a:lnTo>
                    <a:pt x="53725" y="60257"/>
                  </a:lnTo>
                  <a:lnTo>
                    <a:pt x="75367" y="26167"/>
                  </a:lnTo>
                  <a:lnTo>
                    <a:pt x="89695" y="12236"/>
                  </a:lnTo>
                  <a:lnTo>
                    <a:pt x="107762" y="2145"/>
                  </a:lnTo>
                  <a:lnTo>
                    <a:pt x="127489" y="0"/>
                  </a:lnTo>
                  <a:lnTo>
                    <a:pt x="146786" y="4116"/>
                  </a:lnTo>
                  <a:lnTo>
                    <a:pt x="163161" y="13744"/>
                  </a:lnTo>
                  <a:lnTo>
                    <a:pt x="185534" y="37908"/>
                  </a:lnTo>
                  <a:lnTo>
                    <a:pt x="205649" y="78684"/>
                  </a:lnTo>
                  <a:lnTo>
                    <a:pt x="217768" y="130586"/>
                  </a:lnTo>
                  <a:lnTo>
                    <a:pt x="217052" y="168844"/>
                  </a:lnTo>
                  <a:lnTo>
                    <a:pt x="206328" y="224390"/>
                  </a:lnTo>
                  <a:lnTo>
                    <a:pt x="184540" y="282113"/>
                  </a:lnTo>
                  <a:lnTo>
                    <a:pt x="145200" y="344994"/>
                  </a:lnTo>
                  <a:lnTo>
                    <a:pt x="109631" y="380551"/>
                  </a:lnTo>
                  <a:lnTo>
                    <a:pt x="79968" y="393178"/>
                  </a:lnTo>
                  <a:lnTo>
                    <a:pt x="49626" y="397621"/>
                  </a:lnTo>
                  <a:lnTo>
                    <a:pt x="24442" y="395696"/>
                  </a:lnTo>
                  <a:lnTo>
                    <a:pt x="15153" y="391205"/>
                  </a:lnTo>
                  <a:lnTo>
                    <a:pt x="1712" y="376856"/>
                  </a:lnTo>
                  <a:lnTo>
                    <a:pt x="0" y="366947"/>
                  </a:lnTo>
                  <a:lnTo>
                    <a:pt x="4336" y="343458"/>
                  </a:lnTo>
                  <a:lnTo>
                    <a:pt x="19931" y="315105"/>
                  </a:lnTo>
                  <a:lnTo>
                    <a:pt x="50549" y="291886"/>
                  </a:lnTo>
                  <a:lnTo>
                    <a:pt x="83667" y="275778"/>
                  </a:lnTo>
                  <a:lnTo>
                    <a:pt x="134704" y="268260"/>
                  </a:lnTo>
                  <a:lnTo>
                    <a:pt x="192966" y="269895"/>
                  </a:lnTo>
                  <a:lnTo>
                    <a:pt x="240118" y="271731"/>
                  </a:lnTo>
                  <a:lnTo>
                    <a:pt x="268202" y="266435"/>
                  </a:lnTo>
                  <a:lnTo>
                    <a:pt x="326468" y="245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437582" y="3495461"/>
              <a:ext cx="132260" cy="189514"/>
            </a:xfrm>
            <a:custGeom>
              <a:avLst/>
              <a:gdLst/>
              <a:ahLst/>
              <a:cxnLst/>
              <a:rect l="0" t="0" r="0" b="0"/>
              <a:pathLst>
                <a:path w="132260" h="189514">
                  <a:moveTo>
                    <a:pt x="6065" y="0"/>
                  </a:moveTo>
                  <a:lnTo>
                    <a:pt x="0" y="18197"/>
                  </a:lnTo>
                  <a:lnTo>
                    <a:pt x="2590" y="10427"/>
                  </a:lnTo>
                  <a:lnTo>
                    <a:pt x="8428" y="6951"/>
                  </a:lnTo>
                  <a:lnTo>
                    <a:pt x="27393" y="3089"/>
                  </a:lnTo>
                  <a:lnTo>
                    <a:pt x="58788" y="6505"/>
                  </a:lnTo>
                  <a:lnTo>
                    <a:pt x="90317" y="20515"/>
                  </a:lnTo>
                  <a:lnTo>
                    <a:pt x="96158" y="27714"/>
                  </a:lnTo>
                  <a:lnTo>
                    <a:pt x="98883" y="36024"/>
                  </a:lnTo>
                  <a:lnTo>
                    <a:pt x="99530" y="45073"/>
                  </a:lnTo>
                  <a:lnTo>
                    <a:pt x="94008" y="64486"/>
                  </a:lnTo>
                  <a:lnTo>
                    <a:pt x="89260" y="74576"/>
                  </a:lnTo>
                  <a:lnTo>
                    <a:pt x="74626" y="88907"/>
                  </a:lnTo>
                  <a:lnTo>
                    <a:pt x="62274" y="95666"/>
                  </a:lnTo>
                  <a:lnTo>
                    <a:pt x="62254" y="94193"/>
                  </a:lnTo>
                  <a:lnTo>
                    <a:pt x="64582" y="90871"/>
                  </a:lnTo>
                  <a:lnTo>
                    <a:pt x="69643" y="89827"/>
                  </a:lnTo>
                  <a:lnTo>
                    <a:pt x="84625" y="91785"/>
                  </a:lnTo>
                  <a:lnTo>
                    <a:pt x="112790" y="110644"/>
                  </a:lnTo>
                  <a:lnTo>
                    <a:pt x="132184" y="138458"/>
                  </a:lnTo>
                  <a:lnTo>
                    <a:pt x="132259" y="147287"/>
                  </a:lnTo>
                  <a:lnTo>
                    <a:pt x="128799" y="155513"/>
                  </a:lnTo>
                  <a:lnTo>
                    <a:pt x="115596" y="169723"/>
                  </a:lnTo>
                  <a:lnTo>
                    <a:pt x="98029" y="179937"/>
                  </a:lnTo>
                  <a:lnTo>
                    <a:pt x="75404" y="182138"/>
                  </a:lnTo>
                  <a:lnTo>
                    <a:pt x="39478" y="183038"/>
                  </a:lnTo>
                  <a:lnTo>
                    <a:pt x="606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433119" y="3727088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42114"/>
                  </a:moveTo>
                  <a:lnTo>
                    <a:pt x="167806" y="30935"/>
                  </a:lnTo>
                  <a:lnTo>
                    <a:pt x="149839" y="25447"/>
                  </a:lnTo>
                  <a:lnTo>
                    <a:pt x="87842" y="22805"/>
                  </a:lnTo>
                  <a:lnTo>
                    <a:pt x="53713" y="27294"/>
                  </a:lnTo>
                  <a:lnTo>
                    <a:pt x="32061" y="24609"/>
                  </a:lnTo>
                  <a:lnTo>
                    <a:pt x="16979" y="16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591046" y="3863958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487921" y="3916601"/>
              <a:ext cx="92598" cy="71893"/>
            </a:xfrm>
            <a:custGeom>
              <a:avLst/>
              <a:gdLst/>
              <a:ahLst/>
              <a:cxnLst/>
              <a:rect l="0" t="0" r="0" b="0"/>
              <a:pathLst>
                <a:path w="92598" h="71893">
                  <a:moveTo>
                    <a:pt x="92597" y="31585"/>
                  </a:moveTo>
                  <a:lnTo>
                    <a:pt x="68551" y="41160"/>
                  </a:lnTo>
                  <a:lnTo>
                    <a:pt x="27415" y="70988"/>
                  </a:lnTo>
                  <a:lnTo>
                    <a:pt x="18727" y="71892"/>
                  </a:lnTo>
                  <a:lnTo>
                    <a:pt x="10594" y="68985"/>
                  </a:lnTo>
                  <a:lnTo>
                    <a:pt x="2834" y="63537"/>
                  </a:lnTo>
                  <a:lnTo>
                    <a:pt x="0" y="56396"/>
                  </a:lnTo>
                  <a:lnTo>
                    <a:pt x="449" y="48125"/>
                  </a:lnTo>
                  <a:lnTo>
                    <a:pt x="188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971948" y="3316476"/>
              <a:ext cx="929983" cy="994611"/>
            </a:xfrm>
            <a:custGeom>
              <a:avLst/>
              <a:gdLst/>
              <a:ahLst/>
              <a:cxnLst/>
              <a:rect l="0" t="0" r="0" b="0"/>
              <a:pathLst>
                <a:path w="929983" h="994611">
                  <a:moveTo>
                    <a:pt x="303244" y="115814"/>
                  </a:moveTo>
                  <a:lnTo>
                    <a:pt x="297654" y="132581"/>
                  </a:lnTo>
                  <a:lnTo>
                    <a:pt x="291328" y="137520"/>
                  </a:lnTo>
                  <a:lnTo>
                    <a:pt x="253793" y="151687"/>
                  </a:lnTo>
                  <a:lnTo>
                    <a:pt x="197315" y="195103"/>
                  </a:lnTo>
                  <a:lnTo>
                    <a:pt x="177786" y="207205"/>
                  </a:lnTo>
                  <a:lnTo>
                    <a:pt x="131664" y="263842"/>
                  </a:lnTo>
                  <a:lnTo>
                    <a:pt x="90368" y="326439"/>
                  </a:lnTo>
                  <a:lnTo>
                    <a:pt x="57775" y="389560"/>
                  </a:lnTo>
                  <a:lnTo>
                    <a:pt x="33337" y="452726"/>
                  </a:lnTo>
                  <a:lnTo>
                    <a:pt x="15507" y="505369"/>
                  </a:lnTo>
                  <a:lnTo>
                    <a:pt x="4949" y="553721"/>
                  </a:lnTo>
                  <a:lnTo>
                    <a:pt x="0" y="606913"/>
                  </a:lnTo>
                  <a:lnTo>
                    <a:pt x="5564" y="668883"/>
                  </a:lnTo>
                  <a:lnTo>
                    <a:pt x="10996" y="723065"/>
                  </a:lnTo>
                  <a:lnTo>
                    <a:pt x="22849" y="757044"/>
                  </a:lnTo>
                  <a:lnTo>
                    <a:pt x="47343" y="810562"/>
                  </a:lnTo>
                  <a:lnTo>
                    <a:pt x="87159" y="872684"/>
                  </a:lnTo>
                  <a:lnTo>
                    <a:pt x="146926" y="926313"/>
                  </a:lnTo>
                  <a:lnTo>
                    <a:pt x="207082" y="959036"/>
                  </a:lnTo>
                  <a:lnTo>
                    <a:pt x="269278" y="978812"/>
                  </a:lnTo>
                  <a:lnTo>
                    <a:pt x="308777" y="986459"/>
                  </a:lnTo>
                  <a:lnTo>
                    <a:pt x="357525" y="991845"/>
                  </a:lnTo>
                  <a:lnTo>
                    <a:pt x="402774" y="994610"/>
                  </a:lnTo>
                  <a:lnTo>
                    <a:pt x="460684" y="990653"/>
                  </a:lnTo>
                  <a:lnTo>
                    <a:pt x="522892" y="978354"/>
                  </a:lnTo>
                  <a:lnTo>
                    <a:pt x="576793" y="961498"/>
                  </a:lnTo>
                  <a:lnTo>
                    <a:pt x="638968" y="939367"/>
                  </a:lnTo>
                  <a:lnTo>
                    <a:pt x="693772" y="901530"/>
                  </a:lnTo>
                  <a:lnTo>
                    <a:pt x="754885" y="859791"/>
                  </a:lnTo>
                  <a:lnTo>
                    <a:pt x="811462" y="807573"/>
                  </a:lnTo>
                  <a:lnTo>
                    <a:pt x="853223" y="756471"/>
                  </a:lnTo>
                  <a:lnTo>
                    <a:pt x="883608" y="696291"/>
                  </a:lnTo>
                  <a:lnTo>
                    <a:pt x="906657" y="644640"/>
                  </a:lnTo>
                  <a:lnTo>
                    <a:pt x="920568" y="589377"/>
                  </a:lnTo>
                  <a:lnTo>
                    <a:pt x="929982" y="526613"/>
                  </a:lnTo>
                  <a:lnTo>
                    <a:pt x="925869" y="470007"/>
                  </a:lnTo>
                  <a:lnTo>
                    <a:pt x="919121" y="414025"/>
                  </a:lnTo>
                  <a:lnTo>
                    <a:pt x="905353" y="360766"/>
                  </a:lnTo>
                  <a:lnTo>
                    <a:pt x="881317" y="308306"/>
                  </a:lnTo>
                  <a:lnTo>
                    <a:pt x="847085" y="247011"/>
                  </a:lnTo>
                  <a:lnTo>
                    <a:pt x="803920" y="190031"/>
                  </a:lnTo>
                  <a:lnTo>
                    <a:pt x="745029" y="137008"/>
                  </a:lnTo>
                  <a:lnTo>
                    <a:pt x="689469" y="91567"/>
                  </a:lnTo>
                  <a:lnTo>
                    <a:pt x="650027" y="66354"/>
                  </a:lnTo>
                  <a:lnTo>
                    <a:pt x="596785" y="46043"/>
                  </a:lnTo>
                  <a:lnTo>
                    <a:pt x="544458" y="31668"/>
                  </a:lnTo>
                  <a:lnTo>
                    <a:pt x="482321" y="15219"/>
                  </a:lnTo>
                  <a:lnTo>
                    <a:pt x="425791" y="11455"/>
                  </a:lnTo>
                  <a:lnTo>
                    <a:pt x="369824" y="5123"/>
                  </a:lnTo>
                  <a:lnTo>
                    <a:pt x="3243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73740" y="73699"/>
            <a:ext cx="1390089" cy="480666"/>
            <a:chOff x="273740" y="73699"/>
            <a:chExt cx="1390089" cy="480666"/>
          </a:xfrm>
        </p:grpSpPr>
        <p:sp>
          <p:nvSpPr>
            <p:cNvPr id="2" name="Freeform 1"/>
            <p:cNvSpPr/>
            <p:nvPr/>
          </p:nvSpPr>
          <p:spPr>
            <a:xfrm>
              <a:off x="273740" y="94815"/>
              <a:ext cx="213784" cy="459550"/>
            </a:xfrm>
            <a:custGeom>
              <a:avLst/>
              <a:gdLst/>
              <a:ahLst/>
              <a:cxnLst/>
              <a:rect l="0" t="0" r="0" b="0"/>
              <a:pathLst>
                <a:path w="213784" h="459550">
                  <a:moveTo>
                    <a:pt x="0" y="84169"/>
                  </a:moveTo>
                  <a:lnTo>
                    <a:pt x="11453" y="133100"/>
                  </a:lnTo>
                  <a:lnTo>
                    <a:pt x="21331" y="184065"/>
                  </a:lnTo>
                  <a:lnTo>
                    <a:pt x="28548" y="240500"/>
                  </a:lnTo>
                  <a:lnTo>
                    <a:pt x="30686" y="291146"/>
                  </a:lnTo>
                  <a:lnTo>
                    <a:pt x="31319" y="338908"/>
                  </a:lnTo>
                  <a:lnTo>
                    <a:pt x="31507" y="390104"/>
                  </a:lnTo>
                  <a:lnTo>
                    <a:pt x="31563" y="439199"/>
                  </a:lnTo>
                  <a:lnTo>
                    <a:pt x="31576" y="459549"/>
                  </a:lnTo>
                  <a:lnTo>
                    <a:pt x="31581" y="452996"/>
                  </a:lnTo>
                  <a:lnTo>
                    <a:pt x="13456" y="393539"/>
                  </a:lnTo>
                  <a:lnTo>
                    <a:pt x="9937" y="339775"/>
                  </a:lnTo>
                  <a:lnTo>
                    <a:pt x="2310" y="277855"/>
                  </a:lnTo>
                  <a:lnTo>
                    <a:pt x="685" y="225396"/>
                  </a:lnTo>
                  <a:lnTo>
                    <a:pt x="5725" y="165748"/>
                  </a:lnTo>
                  <a:lnTo>
                    <a:pt x="14695" y="117439"/>
                  </a:lnTo>
                  <a:lnTo>
                    <a:pt x="29376" y="58289"/>
                  </a:lnTo>
                  <a:lnTo>
                    <a:pt x="48219" y="23858"/>
                  </a:lnTo>
                  <a:lnTo>
                    <a:pt x="65884" y="6282"/>
                  </a:lnTo>
                  <a:lnTo>
                    <a:pt x="76678" y="1828"/>
                  </a:lnTo>
                  <a:lnTo>
                    <a:pt x="101150" y="0"/>
                  </a:lnTo>
                  <a:lnTo>
                    <a:pt x="141235" y="5548"/>
                  </a:lnTo>
                  <a:lnTo>
                    <a:pt x="162597" y="17641"/>
                  </a:lnTo>
                  <a:lnTo>
                    <a:pt x="195375" y="54000"/>
                  </a:lnTo>
                  <a:lnTo>
                    <a:pt x="211657" y="84589"/>
                  </a:lnTo>
                  <a:lnTo>
                    <a:pt x="213783" y="105413"/>
                  </a:lnTo>
                  <a:lnTo>
                    <a:pt x="209659" y="125196"/>
                  </a:lnTo>
                  <a:lnTo>
                    <a:pt x="187947" y="156961"/>
                  </a:lnTo>
                  <a:lnTo>
                    <a:pt x="155539" y="185765"/>
                  </a:lnTo>
                  <a:lnTo>
                    <a:pt x="129570" y="193664"/>
                  </a:lnTo>
                  <a:lnTo>
                    <a:pt x="102041" y="196004"/>
                  </a:lnTo>
                  <a:lnTo>
                    <a:pt x="63171" y="189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8721" y="315461"/>
              <a:ext cx="152989" cy="226234"/>
            </a:xfrm>
            <a:custGeom>
              <a:avLst/>
              <a:gdLst/>
              <a:ahLst/>
              <a:cxnLst/>
              <a:rect l="0" t="0" r="0" b="0"/>
              <a:pathLst>
                <a:path w="152989" h="226234">
                  <a:moveTo>
                    <a:pt x="5589" y="21450"/>
                  </a:moveTo>
                  <a:lnTo>
                    <a:pt x="0" y="38218"/>
                  </a:lnTo>
                  <a:lnTo>
                    <a:pt x="2114" y="71002"/>
                  </a:lnTo>
                  <a:lnTo>
                    <a:pt x="13308" y="122832"/>
                  </a:lnTo>
                  <a:lnTo>
                    <a:pt x="24659" y="184453"/>
                  </a:lnTo>
                  <a:lnTo>
                    <a:pt x="31647" y="219876"/>
                  </a:lnTo>
                  <a:lnTo>
                    <a:pt x="31150" y="225094"/>
                  </a:lnTo>
                  <a:lnTo>
                    <a:pt x="28479" y="226233"/>
                  </a:lnTo>
                  <a:lnTo>
                    <a:pt x="24359" y="224653"/>
                  </a:lnTo>
                  <a:lnTo>
                    <a:pt x="22782" y="220090"/>
                  </a:lnTo>
                  <a:lnTo>
                    <a:pt x="22417" y="187550"/>
                  </a:lnTo>
                  <a:lnTo>
                    <a:pt x="16947" y="126208"/>
                  </a:lnTo>
                  <a:lnTo>
                    <a:pt x="18703" y="74327"/>
                  </a:lnTo>
                  <a:lnTo>
                    <a:pt x="33002" y="36338"/>
                  </a:lnTo>
                  <a:lnTo>
                    <a:pt x="45459" y="17928"/>
                  </a:lnTo>
                  <a:lnTo>
                    <a:pt x="65033" y="5067"/>
                  </a:lnTo>
                  <a:lnTo>
                    <a:pt x="76804" y="0"/>
                  </a:lnTo>
                  <a:lnTo>
                    <a:pt x="105481" y="608"/>
                  </a:lnTo>
                  <a:lnTo>
                    <a:pt x="152988" y="10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9544" y="331859"/>
              <a:ext cx="185379" cy="190978"/>
            </a:xfrm>
            <a:custGeom>
              <a:avLst/>
              <a:gdLst/>
              <a:ahLst/>
              <a:cxnLst/>
              <a:rect l="0" t="0" r="0" b="0"/>
              <a:pathLst>
                <a:path w="185379" h="190978">
                  <a:moveTo>
                    <a:pt x="80093" y="89280"/>
                  </a:moveTo>
                  <a:lnTo>
                    <a:pt x="85682" y="72513"/>
                  </a:lnTo>
                  <a:lnTo>
                    <a:pt x="83569" y="39729"/>
                  </a:lnTo>
                  <a:lnTo>
                    <a:pt x="69944" y="5968"/>
                  </a:lnTo>
                  <a:lnTo>
                    <a:pt x="63969" y="984"/>
                  </a:lnTo>
                  <a:lnTo>
                    <a:pt x="57645" y="0"/>
                  </a:lnTo>
                  <a:lnTo>
                    <a:pt x="51090" y="1684"/>
                  </a:lnTo>
                  <a:lnTo>
                    <a:pt x="30685" y="15233"/>
                  </a:lnTo>
                  <a:lnTo>
                    <a:pt x="9821" y="45243"/>
                  </a:lnTo>
                  <a:lnTo>
                    <a:pt x="0" y="83771"/>
                  </a:lnTo>
                  <a:lnTo>
                    <a:pt x="5087" y="131476"/>
                  </a:lnTo>
                  <a:lnTo>
                    <a:pt x="10882" y="157557"/>
                  </a:lnTo>
                  <a:lnTo>
                    <a:pt x="23596" y="178507"/>
                  </a:lnTo>
                  <a:lnTo>
                    <a:pt x="31900" y="187369"/>
                  </a:lnTo>
                  <a:lnTo>
                    <a:pt x="40945" y="190938"/>
                  </a:lnTo>
                  <a:lnTo>
                    <a:pt x="50485" y="190977"/>
                  </a:lnTo>
                  <a:lnTo>
                    <a:pt x="69273" y="184782"/>
                  </a:lnTo>
                  <a:lnTo>
                    <a:pt x="85423" y="174229"/>
                  </a:lnTo>
                  <a:lnTo>
                    <a:pt x="97280" y="158621"/>
                  </a:lnTo>
                  <a:lnTo>
                    <a:pt x="114423" y="120005"/>
                  </a:lnTo>
                  <a:lnTo>
                    <a:pt x="119901" y="77847"/>
                  </a:lnTo>
                  <a:lnTo>
                    <a:pt x="114943" y="54563"/>
                  </a:lnTo>
                  <a:lnTo>
                    <a:pt x="110345" y="45078"/>
                  </a:lnTo>
                  <a:lnTo>
                    <a:pt x="108450" y="43435"/>
                  </a:lnTo>
                  <a:lnTo>
                    <a:pt x="109464" y="54087"/>
                  </a:lnTo>
                  <a:lnTo>
                    <a:pt x="126138" y="110945"/>
                  </a:lnTo>
                  <a:lnTo>
                    <a:pt x="139162" y="128545"/>
                  </a:lnTo>
                  <a:lnTo>
                    <a:pt x="185378" y="173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180" y="310265"/>
              <a:ext cx="137256" cy="156046"/>
            </a:xfrm>
            <a:custGeom>
              <a:avLst/>
              <a:gdLst/>
              <a:ahLst/>
              <a:cxnLst/>
              <a:rect l="0" t="0" r="0" b="0"/>
              <a:pathLst>
                <a:path w="137256" h="156046">
                  <a:moveTo>
                    <a:pt x="95141" y="5589"/>
                  </a:moveTo>
                  <a:lnTo>
                    <a:pt x="78373" y="0"/>
                  </a:lnTo>
                  <a:lnTo>
                    <a:pt x="45589" y="2114"/>
                  </a:lnTo>
                  <a:lnTo>
                    <a:pt x="36370" y="6782"/>
                  </a:lnTo>
                  <a:lnTo>
                    <a:pt x="3318" y="43658"/>
                  </a:lnTo>
                  <a:lnTo>
                    <a:pt x="0" y="53195"/>
                  </a:lnTo>
                  <a:lnTo>
                    <a:pt x="920" y="87805"/>
                  </a:lnTo>
                  <a:lnTo>
                    <a:pt x="9772" y="119637"/>
                  </a:lnTo>
                  <a:lnTo>
                    <a:pt x="20544" y="136606"/>
                  </a:lnTo>
                  <a:lnTo>
                    <a:pt x="36250" y="148827"/>
                  </a:lnTo>
                  <a:lnTo>
                    <a:pt x="45352" y="153723"/>
                  </a:lnTo>
                  <a:lnTo>
                    <a:pt x="64824" y="156045"/>
                  </a:lnTo>
                  <a:lnTo>
                    <a:pt x="74929" y="155026"/>
                  </a:lnTo>
                  <a:lnTo>
                    <a:pt x="95517" y="144535"/>
                  </a:lnTo>
                  <a:lnTo>
                    <a:pt x="120598" y="122018"/>
                  </a:lnTo>
                  <a:lnTo>
                    <a:pt x="137255" y="100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2920" y="73699"/>
              <a:ext cx="47329" cy="368498"/>
            </a:xfrm>
            <a:custGeom>
              <a:avLst/>
              <a:gdLst/>
              <a:ahLst/>
              <a:cxnLst/>
              <a:rect l="0" t="0" r="0" b="0"/>
              <a:pathLst>
                <a:path w="47329" h="368498">
                  <a:moveTo>
                    <a:pt x="5214" y="0"/>
                  </a:moveTo>
                  <a:lnTo>
                    <a:pt x="2095" y="60384"/>
                  </a:lnTo>
                  <a:lnTo>
                    <a:pt x="0" y="118107"/>
                  </a:lnTo>
                  <a:lnTo>
                    <a:pt x="6789" y="179664"/>
                  </a:lnTo>
                  <a:lnTo>
                    <a:pt x="16209" y="236118"/>
                  </a:lnTo>
                  <a:lnTo>
                    <a:pt x="29873" y="297115"/>
                  </a:lnTo>
                  <a:lnTo>
                    <a:pt x="39007" y="355862"/>
                  </a:lnTo>
                  <a:lnTo>
                    <a:pt x="4732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73906" y="21056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41507" y="12724"/>
                  </a:lnTo>
                  <a:lnTo>
                    <a:pt x="78905" y="16552"/>
                  </a:lnTo>
                  <a:lnTo>
                    <a:pt x="20439" y="56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4476" y="315854"/>
              <a:ext cx="29256" cy="147400"/>
            </a:xfrm>
            <a:custGeom>
              <a:avLst/>
              <a:gdLst/>
              <a:ahLst/>
              <a:cxnLst/>
              <a:rect l="0" t="0" r="0" b="0"/>
              <a:pathLst>
                <a:path w="29256" h="147400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9255" y="69742"/>
                  </a:lnTo>
                  <a:lnTo>
                    <a:pt x="22946" y="13312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16062" y="13687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08188" y="254147"/>
              <a:ext cx="107916" cy="219636"/>
            </a:xfrm>
            <a:custGeom>
              <a:avLst/>
              <a:gdLst/>
              <a:ahLst/>
              <a:cxnLst/>
              <a:rect l="0" t="0" r="0" b="0"/>
              <a:pathLst>
                <a:path w="107916" h="219636">
                  <a:moveTo>
                    <a:pt x="107915" y="9065"/>
                  </a:moveTo>
                  <a:lnTo>
                    <a:pt x="70437" y="732"/>
                  </a:lnTo>
                  <a:lnTo>
                    <a:pt x="58363" y="0"/>
                  </a:lnTo>
                  <a:lnTo>
                    <a:pt x="38709" y="5426"/>
                  </a:lnTo>
                  <a:lnTo>
                    <a:pt x="30192" y="10148"/>
                  </a:lnTo>
                  <a:lnTo>
                    <a:pt x="17610" y="27874"/>
                  </a:lnTo>
                  <a:lnTo>
                    <a:pt x="0" y="71792"/>
                  </a:lnTo>
                  <a:lnTo>
                    <a:pt x="31" y="114868"/>
                  </a:lnTo>
                  <a:lnTo>
                    <a:pt x="13039" y="159087"/>
                  </a:lnTo>
                  <a:lnTo>
                    <a:pt x="28313" y="178297"/>
                  </a:lnTo>
                  <a:lnTo>
                    <a:pt x="56643" y="195688"/>
                  </a:lnTo>
                  <a:lnTo>
                    <a:pt x="73429" y="204313"/>
                  </a:lnTo>
                  <a:lnTo>
                    <a:pt x="86858" y="219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1847" y="253742"/>
              <a:ext cx="101982" cy="177927"/>
            </a:xfrm>
            <a:custGeom>
              <a:avLst/>
              <a:gdLst/>
              <a:ahLst/>
              <a:cxnLst/>
              <a:rect l="0" t="0" r="0" b="0"/>
              <a:pathLst>
                <a:path w="101982" h="177927">
                  <a:moveTo>
                    <a:pt x="27956" y="93698"/>
                  </a:moveTo>
                  <a:lnTo>
                    <a:pt x="80661" y="74570"/>
                  </a:lnTo>
                  <a:lnTo>
                    <a:pt x="96614" y="63360"/>
                  </a:lnTo>
                  <a:lnTo>
                    <a:pt x="100634" y="55925"/>
                  </a:lnTo>
                  <a:lnTo>
                    <a:pt x="101981" y="38305"/>
                  </a:lnTo>
                  <a:lnTo>
                    <a:pt x="90573" y="8655"/>
                  </a:lnTo>
                  <a:lnTo>
                    <a:pt x="83739" y="3078"/>
                  </a:lnTo>
                  <a:lnTo>
                    <a:pt x="75673" y="529"/>
                  </a:lnTo>
                  <a:lnTo>
                    <a:pt x="66786" y="0"/>
                  </a:lnTo>
                  <a:lnTo>
                    <a:pt x="47553" y="5651"/>
                  </a:lnTo>
                  <a:lnTo>
                    <a:pt x="37511" y="10433"/>
                  </a:lnTo>
                  <a:lnTo>
                    <a:pt x="23234" y="25106"/>
                  </a:lnTo>
                  <a:lnTo>
                    <a:pt x="8619" y="56217"/>
                  </a:lnTo>
                  <a:lnTo>
                    <a:pt x="0" y="95071"/>
                  </a:lnTo>
                  <a:lnTo>
                    <a:pt x="565" y="133099"/>
                  </a:lnTo>
                  <a:lnTo>
                    <a:pt x="2676" y="144532"/>
                  </a:lnTo>
                  <a:lnTo>
                    <a:pt x="7593" y="153324"/>
                  </a:lnTo>
                  <a:lnTo>
                    <a:pt x="22415" y="166212"/>
                  </a:lnTo>
                  <a:lnTo>
                    <a:pt x="43821" y="172720"/>
                  </a:lnTo>
                  <a:lnTo>
                    <a:pt x="91127" y="177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00082" y="42113"/>
            <a:ext cx="2432084" cy="621183"/>
            <a:chOff x="400082" y="42113"/>
            <a:chExt cx="2432084" cy="621183"/>
          </a:xfrm>
        </p:grpSpPr>
        <p:sp>
          <p:nvSpPr>
            <p:cNvPr id="13" name="Freeform 12"/>
            <p:cNvSpPr/>
            <p:nvPr/>
          </p:nvSpPr>
          <p:spPr>
            <a:xfrm>
              <a:off x="2032000" y="52642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8333" y="176885"/>
                  </a:lnTo>
                  <a:lnTo>
                    <a:pt x="15684" y="229133"/>
                  </a:lnTo>
                  <a:lnTo>
                    <a:pt x="19465" y="279241"/>
                  </a:lnTo>
                  <a:lnTo>
                    <a:pt x="20742" y="342244"/>
                  </a:lnTo>
                  <a:lnTo>
                    <a:pt x="20994" y="399750"/>
                  </a:lnTo>
                  <a:lnTo>
                    <a:pt x="22199" y="423332"/>
                  </a:lnTo>
                  <a:lnTo>
                    <a:pt x="24158" y="429620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31958" y="42113"/>
              <a:ext cx="389556" cy="91633"/>
            </a:xfrm>
            <a:custGeom>
              <a:avLst/>
              <a:gdLst/>
              <a:ahLst/>
              <a:cxnLst/>
              <a:rect l="0" t="0" r="0" b="0"/>
              <a:pathLst>
                <a:path w="389556" h="91633">
                  <a:moveTo>
                    <a:pt x="389555" y="0"/>
                  </a:moveTo>
                  <a:lnTo>
                    <a:pt x="378376" y="11179"/>
                  </a:lnTo>
                  <a:lnTo>
                    <a:pt x="315654" y="39543"/>
                  </a:lnTo>
                  <a:lnTo>
                    <a:pt x="254074" y="55644"/>
                  </a:lnTo>
                  <a:lnTo>
                    <a:pt x="201226" y="70090"/>
                  </a:lnTo>
                  <a:lnTo>
                    <a:pt x="143820" y="84209"/>
                  </a:lnTo>
                  <a:lnTo>
                    <a:pt x="93696" y="91632"/>
                  </a:lnTo>
                  <a:lnTo>
                    <a:pt x="48039" y="90711"/>
                  </a:lnTo>
                  <a:lnTo>
                    <a:pt x="18523" y="830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43585" y="252278"/>
              <a:ext cx="162319" cy="223193"/>
            </a:xfrm>
            <a:custGeom>
              <a:avLst/>
              <a:gdLst/>
              <a:ahLst/>
              <a:cxnLst/>
              <a:rect l="0" t="0" r="0" b="0"/>
              <a:pathLst>
                <a:path w="162319" h="223193">
                  <a:moveTo>
                    <a:pt x="35814" y="105690"/>
                  </a:moveTo>
                  <a:lnTo>
                    <a:pt x="41403" y="88923"/>
                  </a:lnTo>
                  <a:lnTo>
                    <a:pt x="47729" y="85153"/>
                  </a:lnTo>
                  <a:lnTo>
                    <a:pt x="109481" y="76120"/>
                  </a:lnTo>
                  <a:lnTo>
                    <a:pt x="139919" y="65473"/>
                  </a:lnTo>
                  <a:lnTo>
                    <a:pt x="156562" y="54281"/>
                  </a:lnTo>
                  <a:lnTo>
                    <a:pt x="160766" y="46851"/>
                  </a:lnTo>
                  <a:lnTo>
                    <a:pt x="162318" y="29237"/>
                  </a:lnTo>
                  <a:lnTo>
                    <a:pt x="158754" y="20796"/>
                  </a:lnTo>
                  <a:lnTo>
                    <a:pt x="145436" y="5179"/>
                  </a:lnTo>
                  <a:lnTo>
                    <a:pt x="135802" y="1248"/>
                  </a:lnTo>
                  <a:lnTo>
                    <a:pt x="112618" y="0"/>
                  </a:lnTo>
                  <a:lnTo>
                    <a:pt x="78847" y="5874"/>
                  </a:lnTo>
                  <a:lnTo>
                    <a:pt x="52204" y="20613"/>
                  </a:lnTo>
                  <a:lnTo>
                    <a:pt x="29492" y="45387"/>
                  </a:lnTo>
                  <a:lnTo>
                    <a:pt x="9262" y="86370"/>
                  </a:lnTo>
                  <a:lnTo>
                    <a:pt x="0" y="123622"/>
                  </a:lnTo>
                  <a:lnTo>
                    <a:pt x="1569" y="146416"/>
                  </a:lnTo>
                  <a:lnTo>
                    <a:pt x="14619" y="178978"/>
                  </a:lnTo>
                  <a:lnTo>
                    <a:pt x="33303" y="205264"/>
                  </a:lnTo>
                  <a:lnTo>
                    <a:pt x="53025" y="217406"/>
                  </a:lnTo>
                  <a:lnTo>
                    <a:pt x="64836" y="222281"/>
                  </a:lnTo>
                  <a:lnTo>
                    <a:pt x="76219" y="223192"/>
                  </a:lnTo>
                  <a:lnTo>
                    <a:pt x="130570" y="210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19940" y="260600"/>
              <a:ext cx="193702" cy="213417"/>
            </a:xfrm>
            <a:custGeom>
              <a:avLst/>
              <a:gdLst/>
              <a:ahLst/>
              <a:cxnLst/>
              <a:rect l="0" t="0" r="0" b="0"/>
              <a:pathLst>
                <a:path w="193702" h="213417">
                  <a:moveTo>
                    <a:pt x="127956" y="44726"/>
                  </a:moveTo>
                  <a:lnTo>
                    <a:pt x="122367" y="22369"/>
                  </a:lnTo>
                  <a:lnTo>
                    <a:pt x="116041" y="14614"/>
                  </a:lnTo>
                  <a:lnTo>
                    <a:pt x="96534" y="2877"/>
                  </a:lnTo>
                  <a:lnTo>
                    <a:pt x="72267" y="0"/>
                  </a:lnTo>
                  <a:lnTo>
                    <a:pt x="24149" y="7685"/>
                  </a:lnTo>
                  <a:lnTo>
                    <a:pt x="15468" y="13013"/>
                  </a:lnTo>
                  <a:lnTo>
                    <a:pt x="2702" y="28292"/>
                  </a:lnTo>
                  <a:lnTo>
                    <a:pt x="0" y="37279"/>
                  </a:lnTo>
                  <a:lnTo>
                    <a:pt x="117" y="56624"/>
                  </a:lnTo>
                  <a:lnTo>
                    <a:pt x="7188" y="73801"/>
                  </a:lnTo>
                  <a:lnTo>
                    <a:pt x="12349" y="81657"/>
                  </a:lnTo>
                  <a:lnTo>
                    <a:pt x="20469" y="86894"/>
                  </a:lnTo>
                  <a:lnTo>
                    <a:pt x="80382" y="101578"/>
                  </a:lnTo>
                  <a:lnTo>
                    <a:pt x="134113" y="116224"/>
                  </a:lnTo>
                  <a:lnTo>
                    <a:pt x="157599" y="127586"/>
                  </a:lnTo>
                  <a:lnTo>
                    <a:pt x="173496" y="143554"/>
                  </a:lnTo>
                  <a:lnTo>
                    <a:pt x="193234" y="182401"/>
                  </a:lnTo>
                  <a:lnTo>
                    <a:pt x="193701" y="191491"/>
                  </a:lnTo>
                  <a:lnTo>
                    <a:pt x="187982" y="207831"/>
                  </a:lnTo>
                  <a:lnTo>
                    <a:pt x="180841" y="211954"/>
                  </a:lnTo>
                  <a:lnTo>
                    <a:pt x="160430" y="213416"/>
                  </a:lnTo>
                  <a:lnTo>
                    <a:pt x="107016" y="201760"/>
                  </a:lnTo>
                  <a:lnTo>
                    <a:pt x="64785" y="192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26880" y="115813"/>
              <a:ext cx="8335" cy="357970"/>
            </a:xfrm>
            <a:custGeom>
              <a:avLst/>
              <a:gdLst/>
              <a:ahLst/>
              <a:cxnLst/>
              <a:rect l="0" t="0" r="0" b="0"/>
              <a:pathLst>
                <a:path w="8335" h="357970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6759" y="160427"/>
                  </a:lnTo>
                  <a:lnTo>
                    <a:pt x="4174" y="185945"/>
                  </a:lnTo>
                  <a:lnTo>
                    <a:pt x="5808" y="230922"/>
                  </a:lnTo>
                  <a:lnTo>
                    <a:pt x="1148" y="284780"/>
                  </a:lnTo>
                  <a:lnTo>
                    <a:pt x="151" y="34509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53181" y="228854"/>
              <a:ext cx="178985" cy="34359"/>
            </a:xfrm>
            <a:custGeom>
              <a:avLst/>
              <a:gdLst/>
              <a:ahLst/>
              <a:cxnLst/>
              <a:rect l="0" t="0" r="0" b="0"/>
              <a:pathLst>
                <a:path w="178985" h="34359">
                  <a:moveTo>
                    <a:pt x="178984" y="13301"/>
                  </a:moveTo>
                  <a:lnTo>
                    <a:pt x="167806" y="2123"/>
                  </a:lnTo>
                  <a:lnTo>
                    <a:pt x="159834" y="0"/>
                  </a:lnTo>
                  <a:lnTo>
                    <a:pt x="113417" y="4998"/>
                  </a:lnTo>
                  <a:lnTo>
                    <a:pt x="53599" y="11661"/>
                  </a:lnTo>
                  <a:lnTo>
                    <a:pt x="29281" y="18811"/>
                  </a:lnTo>
                  <a:lnTo>
                    <a:pt x="0" y="34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082" y="531237"/>
              <a:ext cx="2379442" cy="132059"/>
            </a:xfrm>
            <a:custGeom>
              <a:avLst/>
              <a:gdLst/>
              <a:ahLst/>
              <a:cxnLst/>
              <a:rect l="0" t="0" r="0" b="0"/>
              <a:pathLst>
                <a:path w="2379442" h="132059">
                  <a:moveTo>
                    <a:pt x="2379441" y="47830"/>
                  </a:moveTo>
                  <a:lnTo>
                    <a:pt x="2362673" y="31062"/>
                  </a:lnTo>
                  <a:lnTo>
                    <a:pt x="2341963" y="22830"/>
                  </a:lnTo>
                  <a:lnTo>
                    <a:pt x="2284950" y="17545"/>
                  </a:lnTo>
                  <a:lnTo>
                    <a:pt x="2234590" y="11041"/>
                  </a:lnTo>
                  <a:lnTo>
                    <a:pt x="2181983" y="12834"/>
                  </a:lnTo>
                  <a:lnTo>
                    <a:pt x="2128437" y="7468"/>
                  </a:lnTo>
                  <a:lnTo>
                    <a:pt x="2071493" y="6235"/>
                  </a:lnTo>
                  <a:lnTo>
                    <a:pt x="2016406" y="2750"/>
                  </a:lnTo>
                  <a:lnTo>
                    <a:pt x="1973568" y="548"/>
                  </a:lnTo>
                  <a:lnTo>
                    <a:pt x="1948709" y="2249"/>
                  </a:lnTo>
                  <a:lnTo>
                    <a:pt x="1894622" y="48"/>
                  </a:lnTo>
                  <a:lnTo>
                    <a:pt x="1867998" y="2027"/>
                  </a:lnTo>
                  <a:lnTo>
                    <a:pt x="1816071" y="5"/>
                  </a:lnTo>
                  <a:lnTo>
                    <a:pt x="1760961" y="904"/>
                  </a:lnTo>
                  <a:lnTo>
                    <a:pt x="1702128" y="1"/>
                  </a:lnTo>
                  <a:lnTo>
                    <a:pt x="1655060" y="903"/>
                  </a:lnTo>
                  <a:lnTo>
                    <a:pt x="1611479" y="0"/>
                  </a:lnTo>
                  <a:lnTo>
                    <a:pt x="1568930" y="903"/>
                  </a:lnTo>
                  <a:lnTo>
                    <a:pt x="1526687" y="0"/>
                  </a:lnTo>
                  <a:lnTo>
                    <a:pt x="1484535" y="903"/>
                  </a:lnTo>
                  <a:lnTo>
                    <a:pt x="1456450" y="67"/>
                  </a:lnTo>
                  <a:lnTo>
                    <a:pt x="1400292" y="9236"/>
                  </a:lnTo>
                  <a:lnTo>
                    <a:pt x="1338550" y="12000"/>
                  </a:lnTo>
                  <a:lnTo>
                    <a:pt x="1277264" y="14236"/>
                  </a:lnTo>
                  <a:lnTo>
                    <a:pt x="1228398" y="9930"/>
                  </a:lnTo>
                  <a:lnTo>
                    <a:pt x="1169371" y="14651"/>
                  </a:lnTo>
                  <a:lnTo>
                    <a:pt x="1112651" y="15930"/>
                  </a:lnTo>
                  <a:lnTo>
                    <a:pt x="1056387" y="17352"/>
                  </a:lnTo>
                  <a:lnTo>
                    <a:pt x="1000213" y="24565"/>
                  </a:lnTo>
                  <a:lnTo>
                    <a:pt x="944057" y="26337"/>
                  </a:lnTo>
                  <a:lnTo>
                    <a:pt x="896353" y="26644"/>
                  </a:lnTo>
                  <a:lnTo>
                    <a:pt x="845174" y="26735"/>
                  </a:lnTo>
                  <a:lnTo>
                    <a:pt x="783884" y="34001"/>
                  </a:lnTo>
                  <a:lnTo>
                    <a:pt x="723597" y="39769"/>
                  </a:lnTo>
                  <a:lnTo>
                    <a:pt x="679213" y="42322"/>
                  </a:lnTo>
                  <a:lnTo>
                    <a:pt x="653992" y="40703"/>
                  </a:lnTo>
                  <a:lnTo>
                    <a:pt x="599674" y="46075"/>
                  </a:lnTo>
                  <a:lnTo>
                    <a:pt x="543884" y="47483"/>
                  </a:lnTo>
                  <a:lnTo>
                    <a:pt x="480568" y="48931"/>
                  </a:lnTo>
                  <a:lnTo>
                    <a:pt x="421787" y="59269"/>
                  </a:lnTo>
                  <a:lnTo>
                    <a:pt x="365116" y="66987"/>
                  </a:lnTo>
                  <a:lnTo>
                    <a:pt x="317323" y="73913"/>
                  </a:lnTo>
                  <a:lnTo>
                    <a:pt x="274004" y="80090"/>
                  </a:lnTo>
                  <a:lnTo>
                    <a:pt x="224725" y="86734"/>
                  </a:lnTo>
                  <a:lnTo>
                    <a:pt x="175527" y="93587"/>
                  </a:lnTo>
                  <a:lnTo>
                    <a:pt x="118559" y="98432"/>
                  </a:lnTo>
                  <a:lnTo>
                    <a:pt x="65793" y="108475"/>
                  </a:lnTo>
                  <a:lnTo>
                    <a:pt x="24695" y="121724"/>
                  </a:lnTo>
                  <a:lnTo>
                    <a:pt x="0" y="132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42155" y="629138"/>
            <a:ext cx="2411027" cy="810596"/>
            <a:chOff x="242155" y="629138"/>
            <a:chExt cx="2411027" cy="810596"/>
          </a:xfrm>
        </p:grpSpPr>
        <p:sp>
          <p:nvSpPr>
            <p:cNvPr id="21" name="Freeform 20"/>
            <p:cNvSpPr/>
            <p:nvPr/>
          </p:nvSpPr>
          <p:spPr>
            <a:xfrm>
              <a:off x="242155" y="1010735"/>
              <a:ext cx="29956" cy="315856"/>
            </a:xfrm>
            <a:custGeom>
              <a:avLst/>
              <a:gdLst/>
              <a:ahLst/>
              <a:cxnLst/>
              <a:rect l="0" t="0" r="0" b="0"/>
              <a:pathLst>
                <a:path w="29956" h="315856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6788" y="165005"/>
                  </a:lnTo>
                  <a:lnTo>
                    <a:pt x="23333" y="224230"/>
                  </a:lnTo>
                  <a:lnTo>
                    <a:pt x="29955" y="286318"/>
                  </a:lnTo>
                  <a:lnTo>
                    <a:pt x="28159" y="296164"/>
                  </a:lnTo>
                  <a:lnTo>
                    <a:pt x="24622" y="30272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4269" y="926507"/>
              <a:ext cx="197245" cy="513227"/>
            </a:xfrm>
            <a:custGeom>
              <a:avLst/>
              <a:gdLst/>
              <a:ahLst/>
              <a:cxnLst/>
              <a:rect l="0" t="0" r="0" b="0"/>
              <a:pathLst>
                <a:path w="197245" h="513227">
                  <a:moveTo>
                    <a:pt x="0" y="0"/>
                  </a:moveTo>
                  <a:lnTo>
                    <a:pt x="9575" y="24047"/>
                  </a:lnTo>
                  <a:lnTo>
                    <a:pt x="27534" y="45470"/>
                  </a:lnTo>
                  <a:lnTo>
                    <a:pt x="80142" y="80698"/>
                  </a:lnTo>
                  <a:lnTo>
                    <a:pt x="131601" y="117196"/>
                  </a:lnTo>
                  <a:lnTo>
                    <a:pt x="174319" y="168638"/>
                  </a:lnTo>
                  <a:lnTo>
                    <a:pt x="190600" y="205685"/>
                  </a:lnTo>
                  <a:lnTo>
                    <a:pt x="197244" y="251887"/>
                  </a:lnTo>
                  <a:lnTo>
                    <a:pt x="191083" y="310325"/>
                  </a:lnTo>
                  <a:lnTo>
                    <a:pt x="175220" y="373359"/>
                  </a:lnTo>
                  <a:lnTo>
                    <a:pt x="161386" y="427256"/>
                  </a:lnTo>
                  <a:lnTo>
                    <a:pt x="143883" y="483730"/>
                  </a:lnTo>
                  <a:lnTo>
                    <a:pt x="127770" y="510135"/>
                  </a:lnTo>
                  <a:lnTo>
                    <a:pt x="123784" y="513226"/>
                  </a:lnTo>
                  <a:lnTo>
                    <a:pt x="121127" y="512946"/>
                  </a:lnTo>
                  <a:lnTo>
                    <a:pt x="11581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58093" y="674996"/>
              <a:ext cx="194377" cy="202140"/>
            </a:xfrm>
            <a:custGeom>
              <a:avLst/>
              <a:gdLst/>
              <a:ahLst/>
              <a:cxnLst/>
              <a:rect l="0" t="0" r="0" b="0"/>
              <a:pathLst>
                <a:path w="194377" h="202140">
                  <a:moveTo>
                    <a:pt x="0" y="19884"/>
                  </a:moveTo>
                  <a:lnTo>
                    <a:pt x="16767" y="31063"/>
                  </a:lnTo>
                  <a:lnTo>
                    <a:pt x="24046" y="32016"/>
                  </a:lnTo>
                  <a:lnTo>
                    <a:pt x="47809" y="25689"/>
                  </a:lnTo>
                  <a:lnTo>
                    <a:pt x="104417" y="23970"/>
                  </a:lnTo>
                  <a:lnTo>
                    <a:pt x="160529" y="11116"/>
                  </a:lnTo>
                  <a:lnTo>
                    <a:pt x="180920" y="0"/>
                  </a:lnTo>
                  <a:lnTo>
                    <a:pt x="187294" y="779"/>
                  </a:lnTo>
                  <a:lnTo>
                    <a:pt x="191543" y="5977"/>
                  </a:lnTo>
                  <a:lnTo>
                    <a:pt x="194376" y="14123"/>
                  </a:lnTo>
                  <a:lnTo>
                    <a:pt x="193925" y="21892"/>
                  </a:lnTo>
                  <a:lnTo>
                    <a:pt x="168611" y="83892"/>
                  </a:lnTo>
                  <a:lnTo>
                    <a:pt x="147412" y="146300"/>
                  </a:lnTo>
                  <a:lnTo>
                    <a:pt x="139994" y="180953"/>
                  </a:lnTo>
                  <a:lnTo>
                    <a:pt x="137796" y="202139"/>
                  </a:lnTo>
                  <a:lnTo>
                    <a:pt x="136870" y="198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26507" y="930938"/>
              <a:ext cx="357970" cy="48213"/>
            </a:xfrm>
            <a:custGeom>
              <a:avLst/>
              <a:gdLst/>
              <a:ahLst/>
              <a:cxnLst/>
              <a:rect l="0" t="0" r="0" b="0"/>
              <a:pathLst>
                <a:path w="357970" h="48213">
                  <a:moveTo>
                    <a:pt x="357969" y="27155"/>
                  </a:moveTo>
                  <a:lnTo>
                    <a:pt x="346791" y="10387"/>
                  </a:lnTo>
                  <a:lnTo>
                    <a:pt x="337649" y="6618"/>
                  </a:lnTo>
                  <a:lnTo>
                    <a:pt x="284069" y="5854"/>
                  </a:lnTo>
                  <a:lnTo>
                    <a:pt x="221289" y="0"/>
                  </a:lnTo>
                  <a:lnTo>
                    <a:pt x="167801" y="7666"/>
                  </a:lnTo>
                  <a:lnTo>
                    <a:pt x="112175" y="14856"/>
                  </a:lnTo>
                  <a:lnTo>
                    <a:pt x="50061" y="24682"/>
                  </a:lnTo>
                  <a:lnTo>
                    <a:pt x="16393" y="34481"/>
                  </a:lnTo>
                  <a:lnTo>
                    <a:pt x="0" y="48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03035" y="1009377"/>
              <a:ext cx="165949" cy="285225"/>
            </a:xfrm>
            <a:custGeom>
              <a:avLst/>
              <a:gdLst/>
              <a:ahLst/>
              <a:cxnLst/>
              <a:rect l="0" t="0" r="0" b="0"/>
              <a:pathLst>
                <a:path w="165949" h="285225">
                  <a:moveTo>
                    <a:pt x="144571" y="75058"/>
                  </a:moveTo>
                  <a:lnTo>
                    <a:pt x="97132" y="104366"/>
                  </a:lnTo>
                  <a:lnTo>
                    <a:pt x="85273" y="123959"/>
                  </a:lnTo>
                  <a:lnTo>
                    <a:pt x="65532" y="181020"/>
                  </a:lnTo>
                  <a:lnTo>
                    <a:pt x="61368" y="233812"/>
                  </a:lnTo>
                  <a:lnTo>
                    <a:pt x="61026" y="247575"/>
                  </a:lnTo>
                  <a:lnTo>
                    <a:pt x="64308" y="259089"/>
                  </a:lnTo>
                  <a:lnTo>
                    <a:pt x="77313" y="278122"/>
                  </a:lnTo>
                  <a:lnTo>
                    <a:pt x="85694" y="282964"/>
                  </a:lnTo>
                  <a:lnTo>
                    <a:pt x="104366" y="285224"/>
                  </a:lnTo>
                  <a:lnTo>
                    <a:pt x="124362" y="279209"/>
                  </a:lnTo>
                  <a:lnTo>
                    <a:pt x="134608" y="274330"/>
                  </a:lnTo>
                  <a:lnTo>
                    <a:pt x="152231" y="256430"/>
                  </a:lnTo>
                  <a:lnTo>
                    <a:pt x="160206" y="245105"/>
                  </a:lnTo>
                  <a:lnTo>
                    <a:pt x="165948" y="223164"/>
                  </a:lnTo>
                  <a:lnTo>
                    <a:pt x="165841" y="212400"/>
                  </a:lnTo>
                  <a:lnTo>
                    <a:pt x="159484" y="194200"/>
                  </a:lnTo>
                  <a:lnTo>
                    <a:pt x="154513" y="186072"/>
                  </a:lnTo>
                  <a:lnTo>
                    <a:pt x="139631" y="173920"/>
                  </a:lnTo>
                  <a:lnTo>
                    <a:pt x="77847" y="149118"/>
                  </a:lnTo>
                  <a:lnTo>
                    <a:pt x="52914" y="139559"/>
                  </a:lnTo>
                  <a:lnTo>
                    <a:pt x="30135" y="123612"/>
                  </a:lnTo>
                  <a:lnTo>
                    <a:pt x="3169" y="89314"/>
                  </a:lnTo>
                  <a:lnTo>
                    <a:pt x="0" y="76373"/>
                  </a:lnTo>
                  <a:lnTo>
                    <a:pt x="2718" y="49516"/>
                  </a:lnTo>
                  <a:lnTo>
                    <a:pt x="14845" y="28221"/>
                  </a:lnTo>
                  <a:lnTo>
                    <a:pt x="33103" y="12127"/>
                  </a:lnTo>
                  <a:lnTo>
                    <a:pt x="56815" y="1075"/>
                  </a:lnTo>
                  <a:lnTo>
                    <a:pt x="67349" y="0"/>
                  </a:lnTo>
                  <a:lnTo>
                    <a:pt x="85294" y="5044"/>
                  </a:lnTo>
                  <a:lnTo>
                    <a:pt x="94829" y="11965"/>
                  </a:lnTo>
                  <a:lnTo>
                    <a:pt x="102457" y="22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48122" y="894922"/>
              <a:ext cx="20625" cy="147400"/>
            </a:xfrm>
            <a:custGeom>
              <a:avLst/>
              <a:gdLst/>
              <a:ahLst/>
              <a:cxnLst/>
              <a:rect l="0" t="0" r="0" b="0"/>
              <a:pathLst>
                <a:path w="20625" h="14740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1077" y="137269"/>
                  </a:lnTo>
                  <a:lnTo>
                    <a:pt x="2062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73989" y="979150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23940" y="16788"/>
                  </a:lnTo>
                  <a:lnTo>
                    <a:pt x="72532" y="23333"/>
                  </a:lnTo>
                  <a:lnTo>
                    <a:pt x="34359" y="3537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79357" y="629138"/>
              <a:ext cx="167032" cy="244728"/>
            </a:xfrm>
            <a:custGeom>
              <a:avLst/>
              <a:gdLst/>
              <a:ahLst/>
              <a:cxnLst/>
              <a:rect l="0" t="0" r="0" b="0"/>
              <a:pathLst>
                <a:path w="167032" h="244728">
                  <a:moveTo>
                    <a:pt x="0" y="23628"/>
                  </a:moveTo>
                  <a:lnTo>
                    <a:pt x="32452" y="29694"/>
                  </a:lnTo>
                  <a:lnTo>
                    <a:pt x="89932" y="24658"/>
                  </a:lnTo>
                  <a:lnTo>
                    <a:pt x="146764" y="3978"/>
                  </a:lnTo>
                  <a:lnTo>
                    <a:pt x="157504" y="0"/>
                  </a:lnTo>
                  <a:lnTo>
                    <a:pt x="163494" y="857"/>
                  </a:lnTo>
                  <a:lnTo>
                    <a:pt x="166318" y="4938"/>
                  </a:lnTo>
                  <a:lnTo>
                    <a:pt x="167031" y="11168"/>
                  </a:lnTo>
                  <a:lnTo>
                    <a:pt x="148482" y="64679"/>
                  </a:lnTo>
                  <a:lnTo>
                    <a:pt x="129994" y="125481"/>
                  </a:lnTo>
                  <a:lnTo>
                    <a:pt x="118195" y="158312"/>
                  </a:lnTo>
                  <a:lnTo>
                    <a:pt x="102741" y="185717"/>
                  </a:lnTo>
                  <a:lnTo>
                    <a:pt x="93214" y="226355"/>
                  </a:lnTo>
                  <a:lnTo>
                    <a:pt x="84228" y="244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05658" y="871092"/>
              <a:ext cx="347441" cy="23831"/>
            </a:xfrm>
            <a:custGeom>
              <a:avLst/>
              <a:gdLst/>
              <a:ahLst/>
              <a:cxnLst/>
              <a:rect l="0" t="0" r="0" b="0"/>
              <a:pathLst>
                <a:path w="347441" h="23831">
                  <a:moveTo>
                    <a:pt x="347440" y="13301"/>
                  </a:moveTo>
                  <a:lnTo>
                    <a:pt x="336262" y="2123"/>
                  </a:lnTo>
                  <a:lnTo>
                    <a:pt x="329459" y="0"/>
                  </a:lnTo>
                  <a:lnTo>
                    <a:pt x="277699" y="2177"/>
                  </a:lnTo>
                  <a:lnTo>
                    <a:pt x="216767" y="3825"/>
                  </a:lnTo>
                  <a:lnTo>
                    <a:pt x="158458" y="14202"/>
                  </a:lnTo>
                  <a:lnTo>
                    <a:pt x="101880" y="21928"/>
                  </a:lnTo>
                  <a:lnTo>
                    <a:pt x="40748" y="23454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41822" y="960658"/>
              <a:ext cx="148106" cy="284760"/>
            </a:xfrm>
            <a:custGeom>
              <a:avLst/>
              <a:gdLst/>
              <a:ahLst/>
              <a:cxnLst/>
              <a:rect l="0" t="0" r="0" b="0"/>
              <a:pathLst>
                <a:path w="148106" h="284760">
                  <a:moveTo>
                    <a:pt x="148105" y="39549"/>
                  </a:moveTo>
                  <a:lnTo>
                    <a:pt x="105443" y="95208"/>
                  </a:lnTo>
                  <a:lnTo>
                    <a:pt x="63829" y="155627"/>
                  </a:lnTo>
                  <a:lnTo>
                    <a:pt x="30092" y="218557"/>
                  </a:lnTo>
                  <a:lnTo>
                    <a:pt x="9370" y="266241"/>
                  </a:lnTo>
                  <a:lnTo>
                    <a:pt x="11161" y="274905"/>
                  </a:lnTo>
                  <a:lnTo>
                    <a:pt x="17035" y="280681"/>
                  </a:lnTo>
                  <a:lnTo>
                    <a:pt x="25630" y="284531"/>
                  </a:lnTo>
                  <a:lnTo>
                    <a:pt x="34870" y="284759"/>
                  </a:lnTo>
                  <a:lnTo>
                    <a:pt x="54494" y="278772"/>
                  </a:lnTo>
                  <a:lnTo>
                    <a:pt x="87283" y="255865"/>
                  </a:lnTo>
                  <a:lnTo>
                    <a:pt x="129286" y="213742"/>
                  </a:lnTo>
                  <a:lnTo>
                    <a:pt x="138961" y="195347"/>
                  </a:lnTo>
                  <a:lnTo>
                    <a:pt x="140922" y="175473"/>
                  </a:lnTo>
                  <a:lnTo>
                    <a:pt x="136724" y="156112"/>
                  </a:lnTo>
                  <a:lnTo>
                    <a:pt x="114965" y="124618"/>
                  </a:lnTo>
                  <a:lnTo>
                    <a:pt x="108464" y="117319"/>
                  </a:lnTo>
                  <a:lnTo>
                    <a:pt x="88763" y="109208"/>
                  </a:lnTo>
                  <a:lnTo>
                    <a:pt x="66749" y="103264"/>
                  </a:lnTo>
                  <a:lnTo>
                    <a:pt x="33552" y="80384"/>
                  </a:lnTo>
                  <a:lnTo>
                    <a:pt x="4465" y="53334"/>
                  </a:lnTo>
                  <a:lnTo>
                    <a:pt x="872" y="44060"/>
                  </a:lnTo>
                  <a:lnTo>
                    <a:pt x="0" y="21277"/>
                  </a:lnTo>
                  <a:lnTo>
                    <a:pt x="4915" y="13329"/>
                  </a:lnTo>
                  <a:lnTo>
                    <a:pt x="12870" y="8031"/>
                  </a:lnTo>
                  <a:lnTo>
                    <a:pt x="46424" y="574"/>
                  </a:lnTo>
                  <a:lnTo>
                    <a:pt x="68988" y="0"/>
                  </a:lnTo>
                  <a:lnTo>
                    <a:pt x="95463" y="7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26839" y="873865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68953" y="926507"/>
              <a:ext cx="84229" cy="25173"/>
            </a:xfrm>
            <a:custGeom>
              <a:avLst/>
              <a:gdLst/>
              <a:ahLst/>
              <a:cxnLst/>
              <a:rect l="0" t="0" r="0" b="0"/>
              <a:pathLst>
                <a:path w="84229" h="25173">
                  <a:moveTo>
                    <a:pt x="84228" y="0"/>
                  </a:moveTo>
                  <a:lnTo>
                    <a:pt x="57842" y="15641"/>
                  </a:lnTo>
                  <a:lnTo>
                    <a:pt x="25457" y="251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042735" y="621181"/>
            <a:ext cx="694882" cy="596367"/>
            <a:chOff x="3042735" y="621181"/>
            <a:chExt cx="694882" cy="596367"/>
          </a:xfrm>
        </p:grpSpPr>
        <p:sp>
          <p:nvSpPr>
            <p:cNvPr id="34" name="Freeform 33"/>
            <p:cNvSpPr/>
            <p:nvPr/>
          </p:nvSpPr>
          <p:spPr>
            <a:xfrm>
              <a:off x="3088565" y="621181"/>
              <a:ext cx="6814" cy="252685"/>
            </a:xfrm>
            <a:custGeom>
              <a:avLst/>
              <a:gdLst/>
              <a:ahLst/>
              <a:cxnLst/>
              <a:rect l="0" t="0" r="0" b="0"/>
              <a:pathLst>
                <a:path w="6814" h="252685">
                  <a:moveTo>
                    <a:pt x="6813" y="0"/>
                  </a:moveTo>
                  <a:lnTo>
                    <a:pt x="1224" y="16767"/>
                  </a:lnTo>
                  <a:lnTo>
                    <a:pt x="2149" y="78565"/>
                  </a:lnTo>
                  <a:lnTo>
                    <a:pt x="1141" y="124664"/>
                  </a:lnTo>
                  <a:lnTo>
                    <a:pt x="2013" y="164839"/>
                  </a:lnTo>
                  <a:lnTo>
                    <a:pt x="0" y="189075"/>
                  </a:lnTo>
                  <a:lnTo>
                    <a:pt x="5121" y="233403"/>
                  </a:lnTo>
                  <a:lnTo>
                    <a:pt x="681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08200" y="621181"/>
              <a:ext cx="18806" cy="231628"/>
            </a:xfrm>
            <a:custGeom>
              <a:avLst/>
              <a:gdLst/>
              <a:ahLst/>
              <a:cxnLst/>
              <a:rect l="0" t="0" r="0" b="0"/>
              <a:pathLst>
                <a:path w="18806" h="231628">
                  <a:moveTo>
                    <a:pt x="18805" y="0"/>
                  </a:moveTo>
                  <a:lnTo>
                    <a:pt x="9740" y="58617"/>
                  </a:lnTo>
                  <a:lnTo>
                    <a:pt x="7396" y="118857"/>
                  </a:lnTo>
                  <a:lnTo>
                    <a:pt x="0" y="170097"/>
                  </a:lnTo>
                  <a:lnTo>
                    <a:pt x="1534" y="204817"/>
                  </a:lnTo>
                  <a:lnTo>
                    <a:pt x="827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27428" y="631709"/>
              <a:ext cx="94638" cy="128429"/>
            </a:xfrm>
            <a:custGeom>
              <a:avLst/>
              <a:gdLst/>
              <a:ahLst/>
              <a:cxnLst/>
              <a:rect l="0" t="0" r="0" b="0"/>
              <a:pathLst>
                <a:path w="94638" h="128429">
                  <a:moveTo>
                    <a:pt x="89048" y="105285"/>
                  </a:moveTo>
                  <a:lnTo>
                    <a:pt x="94637" y="88518"/>
                  </a:lnTo>
                  <a:lnTo>
                    <a:pt x="93944" y="85918"/>
                  </a:lnTo>
                  <a:lnTo>
                    <a:pt x="91143" y="86525"/>
                  </a:lnTo>
                  <a:lnTo>
                    <a:pt x="32373" y="119630"/>
                  </a:lnTo>
                  <a:lnTo>
                    <a:pt x="13556" y="128428"/>
                  </a:lnTo>
                  <a:lnTo>
                    <a:pt x="7135" y="126563"/>
                  </a:lnTo>
                  <a:lnTo>
                    <a:pt x="2854" y="120640"/>
                  </a:lnTo>
                  <a:lnTo>
                    <a:pt x="0" y="112012"/>
                  </a:lnTo>
                  <a:lnTo>
                    <a:pt x="1572" y="77513"/>
                  </a:lnTo>
                  <a:lnTo>
                    <a:pt x="15845" y="21559"/>
                  </a:lnTo>
                  <a:lnTo>
                    <a:pt x="22588" y="4903"/>
                  </a:lnTo>
                  <a:lnTo>
                    <a:pt x="26024" y="2099"/>
                  </a:lnTo>
                  <a:lnTo>
                    <a:pt x="364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42735" y="842279"/>
              <a:ext cx="410613" cy="78468"/>
            </a:xfrm>
            <a:custGeom>
              <a:avLst/>
              <a:gdLst/>
              <a:ahLst/>
              <a:cxnLst/>
              <a:rect l="0" t="0" r="0" b="0"/>
              <a:pathLst>
                <a:path w="410613" h="78468">
                  <a:moveTo>
                    <a:pt x="410612" y="0"/>
                  </a:moveTo>
                  <a:lnTo>
                    <a:pt x="405023" y="16768"/>
                  </a:lnTo>
                  <a:lnTo>
                    <a:pt x="398697" y="20537"/>
                  </a:lnTo>
                  <a:lnTo>
                    <a:pt x="335775" y="28401"/>
                  </a:lnTo>
                  <a:lnTo>
                    <a:pt x="275209" y="36756"/>
                  </a:lnTo>
                  <a:lnTo>
                    <a:pt x="222342" y="48291"/>
                  </a:lnTo>
                  <a:lnTo>
                    <a:pt x="159906" y="54903"/>
                  </a:lnTo>
                  <a:lnTo>
                    <a:pt x="107756" y="67127"/>
                  </a:lnTo>
                  <a:lnTo>
                    <a:pt x="62489" y="78467"/>
                  </a:lnTo>
                  <a:lnTo>
                    <a:pt x="26835" y="744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23273" y="978344"/>
              <a:ext cx="153667" cy="239204"/>
            </a:xfrm>
            <a:custGeom>
              <a:avLst/>
              <a:gdLst/>
              <a:ahLst/>
              <a:cxnLst/>
              <a:rect l="0" t="0" r="0" b="0"/>
              <a:pathLst>
                <a:path w="153667" h="239204">
                  <a:moveTo>
                    <a:pt x="130032" y="63977"/>
                  </a:moveTo>
                  <a:lnTo>
                    <a:pt x="113265" y="69566"/>
                  </a:lnTo>
                  <a:lnTo>
                    <a:pt x="101913" y="81669"/>
                  </a:lnTo>
                  <a:lnTo>
                    <a:pt x="85093" y="123624"/>
                  </a:lnTo>
                  <a:lnTo>
                    <a:pt x="71676" y="176971"/>
                  </a:lnTo>
                  <a:lnTo>
                    <a:pt x="69001" y="204664"/>
                  </a:lnTo>
                  <a:lnTo>
                    <a:pt x="74052" y="226330"/>
                  </a:lnTo>
                  <a:lnTo>
                    <a:pt x="78674" y="235383"/>
                  </a:lnTo>
                  <a:lnTo>
                    <a:pt x="85265" y="239079"/>
                  </a:lnTo>
                  <a:lnTo>
                    <a:pt x="93168" y="239203"/>
                  </a:lnTo>
                  <a:lnTo>
                    <a:pt x="121059" y="228200"/>
                  </a:lnTo>
                  <a:lnTo>
                    <a:pt x="131069" y="222592"/>
                  </a:lnTo>
                  <a:lnTo>
                    <a:pt x="145311" y="207002"/>
                  </a:lnTo>
                  <a:lnTo>
                    <a:pt x="150747" y="197931"/>
                  </a:lnTo>
                  <a:lnTo>
                    <a:pt x="153666" y="178494"/>
                  </a:lnTo>
                  <a:lnTo>
                    <a:pt x="152808" y="168398"/>
                  </a:lnTo>
                  <a:lnTo>
                    <a:pt x="148725" y="160497"/>
                  </a:lnTo>
                  <a:lnTo>
                    <a:pt x="107278" y="129734"/>
                  </a:lnTo>
                  <a:lnTo>
                    <a:pt x="47776" y="106894"/>
                  </a:lnTo>
                  <a:lnTo>
                    <a:pt x="36590" y="103116"/>
                  </a:lnTo>
                  <a:lnTo>
                    <a:pt x="21042" y="89561"/>
                  </a:lnTo>
                  <a:lnTo>
                    <a:pt x="1529" y="52263"/>
                  </a:lnTo>
                  <a:lnTo>
                    <a:pt x="0" y="31864"/>
                  </a:lnTo>
                  <a:lnTo>
                    <a:pt x="1230" y="21512"/>
                  </a:lnTo>
                  <a:lnTo>
                    <a:pt x="6729" y="13440"/>
                  </a:lnTo>
                  <a:lnTo>
                    <a:pt x="25318" y="1352"/>
                  </a:lnTo>
                  <a:lnTo>
                    <a:pt x="35656" y="0"/>
                  </a:lnTo>
                  <a:lnTo>
                    <a:pt x="74345" y="5283"/>
                  </a:lnTo>
                  <a:lnTo>
                    <a:pt x="98447" y="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42860" y="842279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73050" y="11179"/>
                  </a:lnTo>
                  <a:lnTo>
                    <a:pt x="55083" y="16667"/>
                  </a:lnTo>
                  <a:lnTo>
                    <a:pt x="33839" y="214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42860" y="939963"/>
              <a:ext cx="94757" cy="18131"/>
            </a:xfrm>
            <a:custGeom>
              <a:avLst/>
              <a:gdLst/>
              <a:ahLst/>
              <a:cxnLst/>
              <a:rect l="0" t="0" r="0" b="0"/>
              <a:pathLst>
                <a:path w="94757" h="18131">
                  <a:moveTo>
                    <a:pt x="94756" y="18130"/>
                  </a:moveTo>
                  <a:lnTo>
                    <a:pt x="77989" y="6951"/>
                  </a:lnTo>
                  <a:lnTo>
                    <a:pt x="39615" y="0"/>
                  </a:lnTo>
                  <a:lnTo>
                    <a:pt x="28749" y="1364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4179813" y="758051"/>
            <a:ext cx="21058" cy="515898"/>
          </a:xfrm>
          <a:custGeom>
            <a:avLst/>
            <a:gdLst/>
            <a:ahLst/>
            <a:cxnLst/>
            <a:rect l="0" t="0" r="0" b="0"/>
            <a:pathLst>
              <a:path w="21058" h="515898">
                <a:moveTo>
                  <a:pt x="21057" y="0"/>
                </a:moveTo>
                <a:lnTo>
                  <a:pt x="17938" y="52051"/>
                </a:lnTo>
                <a:lnTo>
                  <a:pt x="12724" y="108229"/>
                </a:lnTo>
                <a:lnTo>
                  <a:pt x="10335" y="151047"/>
                </a:lnTo>
                <a:lnTo>
                  <a:pt x="5373" y="201273"/>
                </a:lnTo>
                <a:lnTo>
                  <a:pt x="1592" y="259808"/>
                </a:lnTo>
                <a:lnTo>
                  <a:pt x="472" y="312377"/>
                </a:lnTo>
                <a:lnTo>
                  <a:pt x="140" y="364997"/>
                </a:lnTo>
                <a:lnTo>
                  <a:pt x="62" y="406326"/>
                </a:lnTo>
                <a:lnTo>
                  <a:pt x="18" y="466274"/>
                </a:lnTo>
                <a:lnTo>
                  <a:pt x="0" y="5158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4411440" y="505367"/>
            <a:ext cx="758053" cy="688860"/>
            <a:chOff x="4411440" y="505367"/>
            <a:chExt cx="758053" cy="688860"/>
          </a:xfrm>
        </p:grpSpPr>
        <p:sp>
          <p:nvSpPr>
            <p:cNvPr id="43" name="Freeform 42"/>
            <p:cNvSpPr/>
            <p:nvPr/>
          </p:nvSpPr>
          <p:spPr>
            <a:xfrm>
              <a:off x="4424842" y="505367"/>
              <a:ext cx="158989" cy="297188"/>
            </a:xfrm>
            <a:custGeom>
              <a:avLst/>
              <a:gdLst/>
              <a:ahLst/>
              <a:cxnLst/>
              <a:rect l="0" t="0" r="0" b="0"/>
              <a:pathLst>
                <a:path w="158989" h="297188">
                  <a:moveTo>
                    <a:pt x="112940" y="0"/>
                  </a:moveTo>
                  <a:lnTo>
                    <a:pt x="83632" y="29309"/>
                  </a:lnTo>
                  <a:lnTo>
                    <a:pt x="51707" y="88429"/>
                  </a:lnTo>
                  <a:lnTo>
                    <a:pt x="14776" y="150938"/>
                  </a:lnTo>
                  <a:lnTo>
                    <a:pt x="2876" y="181203"/>
                  </a:lnTo>
                  <a:lnTo>
                    <a:pt x="0" y="218117"/>
                  </a:lnTo>
                  <a:lnTo>
                    <a:pt x="12005" y="273349"/>
                  </a:lnTo>
                  <a:lnTo>
                    <a:pt x="18744" y="281668"/>
                  </a:lnTo>
                  <a:lnTo>
                    <a:pt x="38710" y="294032"/>
                  </a:lnTo>
                  <a:lnTo>
                    <a:pt x="60062" y="297187"/>
                  </a:lnTo>
                  <a:lnTo>
                    <a:pt x="70669" y="296391"/>
                  </a:lnTo>
                  <a:lnTo>
                    <a:pt x="91813" y="286148"/>
                  </a:lnTo>
                  <a:lnTo>
                    <a:pt x="128394" y="256565"/>
                  </a:lnTo>
                  <a:lnTo>
                    <a:pt x="145335" y="229658"/>
                  </a:lnTo>
                  <a:lnTo>
                    <a:pt x="157763" y="199458"/>
                  </a:lnTo>
                  <a:lnTo>
                    <a:pt x="158988" y="178725"/>
                  </a:lnTo>
                  <a:lnTo>
                    <a:pt x="154463" y="158982"/>
                  </a:lnTo>
                  <a:lnTo>
                    <a:pt x="144653" y="142409"/>
                  </a:lnTo>
                  <a:lnTo>
                    <a:pt x="136421" y="137053"/>
                  </a:lnTo>
                  <a:lnTo>
                    <a:pt x="114797" y="131103"/>
                  </a:lnTo>
                  <a:lnTo>
                    <a:pt x="92708" y="134697"/>
                  </a:lnTo>
                  <a:lnTo>
                    <a:pt x="38143" y="154617"/>
                  </a:lnTo>
                  <a:lnTo>
                    <a:pt x="2871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11440" y="848895"/>
              <a:ext cx="231628" cy="24971"/>
            </a:xfrm>
            <a:custGeom>
              <a:avLst/>
              <a:gdLst/>
              <a:ahLst/>
              <a:cxnLst/>
              <a:rect l="0" t="0" r="0" b="0"/>
              <a:pathLst>
                <a:path w="231628" h="24971">
                  <a:moveTo>
                    <a:pt x="231627" y="24970"/>
                  </a:moveTo>
                  <a:lnTo>
                    <a:pt x="213646" y="9329"/>
                  </a:lnTo>
                  <a:lnTo>
                    <a:pt x="196729" y="1251"/>
                  </a:lnTo>
                  <a:lnTo>
                    <a:pt x="177512" y="0"/>
                  </a:lnTo>
                  <a:lnTo>
                    <a:pt x="124978" y="10633"/>
                  </a:lnTo>
                  <a:lnTo>
                    <a:pt x="64609" y="19529"/>
                  </a:lnTo>
                  <a:lnTo>
                    <a:pt x="11743" y="15920"/>
                  </a:lnTo>
                  <a:lnTo>
                    <a:pt x="0" y="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72199" y="905450"/>
              <a:ext cx="147063" cy="288777"/>
            </a:xfrm>
            <a:custGeom>
              <a:avLst/>
              <a:gdLst/>
              <a:ahLst/>
              <a:cxnLst/>
              <a:rect l="0" t="0" r="0" b="0"/>
              <a:pathLst>
                <a:path w="147063" h="288777">
                  <a:moveTo>
                    <a:pt x="128754" y="94757"/>
                  </a:moveTo>
                  <a:lnTo>
                    <a:pt x="104708" y="112738"/>
                  </a:lnTo>
                  <a:lnTo>
                    <a:pt x="63289" y="161875"/>
                  </a:lnTo>
                  <a:lnTo>
                    <a:pt x="30686" y="215379"/>
                  </a:lnTo>
                  <a:lnTo>
                    <a:pt x="21608" y="238834"/>
                  </a:lnTo>
                  <a:lnTo>
                    <a:pt x="19912" y="261736"/>
                  </a:lnTo>
                  <a:lnTo>
                    <a:pt x="21098" y="272757"/>
                  </a:lnTo>
                  <a:lnTo>
                    <a:pt x="26568" y="280104"/>
                  </a:lnTo>
                  <a:lnTo>
                    <a:pt x="45123" y="288267"/>
                  </a:lnTo>
                  <a:lnTo>
                    <a:pt x="65848" y="288776"/>
                  </a:lnTo>
                  <a:lnTo>
                    <a:pt x="85588" y="283933"/>
                  </a:lnTo>
                  <a:lnTo>
                    <a:pt x="117325" y="261760"/>
                  </a:lnTo>
                  <a:lnTo>
                    <a:pt x="130693" y="247359"/>
                  </a:lnTo>
                  <a:lnTo>
                    <a:pt x="140534" y="229261"/>
                  </a:lnTo>
                  <a:lnTo>
                    <a:pt x="147062" y="193751"/>
                  </a:lnTo>
                  <a:lnTo>
                    <a:pt x="142350" y="173459"/>
                  </a:lnTo>
                  <a:lnTo>
                    <a:pt x="120261" y="141369"/>
                  </a:lnTo>
                  <a:lnTo>
                    <a:pt x="100803" y="129901"/>
                  </a:lnTo>
                  <a:lnTo>
                    <a:pt x="45005" y="108094"/>
                  </a:lnTo>
                  <a:lnTo>
                    <a:pt x="23682" y="96395"/>
                  </a:lnTo>
                  <a:lnTo>
                    <a:pt x="8746" y="80277"/>
                  </a:lnTo>
                  <a:lnTo>
                    <a:pt x="3125" y="71066"/>
                  </a:lnTo>
                  <a:lnTo>
                    <a:pt x="0" y="51472"/>
                  </a:lnTo>
                  <a:lnTo>
                    <a:pt x="804" y="41334"/>
                  </a:lnTo>
                  <a:lnTo>
                    <a:pt x="6019" y="33405"/>
                  </a:lnTo>
                  <a:lnTo>
                    <a:pt x="24292" y="21476"/>
                  </a:lnTo>
                  <a:lnTo>
                    <a:pt x="75195" y="8851"/>
                  </a:lnTo>
                  <a:lnTo>
                    <a:pt x="866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32621" y="779108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4635" y="11179"/>
                  </a:lnTo>
                  <a:lnTo>
                    <a:pt x="42597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85264" y="873865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5457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5571770" y="515896"/>
            <a:ext cx="38831" cy="547483"/>
          </a:xfrm>
          <a:custGeom>
            <a:avLst/>
            <a:gdLst/>
            <a:ahLst/>
            <a:cxnLst/>
            <a:rect l="0" t="0" r="0" b="0"/>
            <a:pathLst>
              <a:path w="38831" h="547483">
                <a:moveTo>
                  <a:pt x="8333" y="0"/>
                </a:moveTo>
                <a:lnTo>
                  <a:pt x="0" y="37478"/>
                </a:lnTo>
                <a:lnTo>
                  <a:pt x="3828" y="94491"/>
                </a:lnTo>
                <a:lnTo>
                  <a:pt x="6999" y="150440"/>
                </a:lnTo>
                <a:lnTo>
                  <a:pt x="13527" y="205882"/>
                </a:lnTo>
                <a:lnTo>
                  <a:pt x="22871" y="264943"/>
                </a:lnTo>
                <a:lnTo>
                  <a:pt x="27459" y="321307"/>
                </a:lnTo>
                <a:lnTo>
                  <a:pt x="34407" y="375052"/>
                </a:lnTo>
                <a:lnTo>
                  <a:pt x="38830" y="437209"/>
                </a:lnTo>
                <a:lnTo>
                  <a:pt x="36584" y="494547"/>
                </a:lnTo>
                <a:lnTo>
                  <a:pt x="29390" y="5474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5748559" y="339852"/>
            <a:ext cx="353031" cy="344501"/>
            <a:chOff x="5748559" y="339852"/>
            <a:chExt cx="353031" cy="344501"/>
          </a:xfrm>
        </p:grpSpPr>
        <p:sp>
          <p:nvSpPr>
            <p:cNvPr id="50" name="Freeform 49"/>
            <p:cNvSpPr/>
            <p:nvPr/>
          </p:nvSpPr>
          <p:spPr>
            <a:xfrm>
              <a:off x="5804129" y="339852"/>
              <a:ext cx="197656" cy="197102"/>
            </a:xfrm>
            <a:custGeom>
              <a:avLst/>
              <a:gdLst/>
              <a:ahLst/>
              <a:cxnLst/>
              <a:rect l="0" t="0" r="0" b="0"/>
              <a:pathLst>
                <a:path w="197656" h="197102">
                  <a:moveTo>
                    <a:pt x="18130" y="28645"/>
                  </a:moveTo>
                  <a:lnTo>
                    <a:pt x="6952" y="39823"/>
                  </a:lnTo>
                  <a:lnTo>
                    <a:pt x="3659" y="38437"/>
                  </a:lnTo>
                  <a:lnTo>
                    <a:pt x="0" y="24418"/>
                  </a:lnTo>
                  <a:lnTo>
                    <a:pt x="3704" y="17638"/>
                  </a:lnTo>
                  <a:lnTo>
                    <a:pt x="20297" y="6985"/>
                  </a:lnTo>
                  <a:lnTo>
                    <a:pt x="55947" y="0"/>
                  </a:lnTo>
                  <a:lnTo>
                    <a:pt x="90556" y="3520"/>
                  </a:lnTo>
                  <a:lnTo>
                    <a:pt x="99169" y="8385"/>
                  </a:lnTo>
                  <a:lnTo>
                    <a:pt x="111859" y="23150"/>
                  </a:lnTo>
                  <a:lnTo>
                    <a:pt x="115160" y="44530"/>
                  </a:lnTo>
                  <a:lnTo>
                    <a:pt x="111557" y="67291"/>
                  </a:lnTo>
                  <a:lnTo>
                    <a:pt x="102157" y="85205"/>
                  </a:lnTo>
                  <a:lnTo>
                    <a:pt x="102224" y="89748"/>
                  </a:lnTo>
                  <a:lnTo>
                    <a:pt x="105778" y="91607"/>
                  </a:lnTo>
                  <a:lnTo>
                    <a:pt x="142288" y="97364"/>
                  </a:lnTo>
                  <a:lnTo>
                    <a:pt x="169821" y="112047"/>
                  </a:lnTo>
                  <a:lnTo>
                    <a:pt x="192797" y="131216"/>
                  </a:lnTo>
                  <a:lnTo>
                    <a:pt x="196576" y="139139"/>
                  </a:lnTo>
                  <a:lnTo>
                    <a:pt x="197655" y="157302"/>
                  </a:lnTo>
                  <a:lnTo>
                    <a:pt x="193965" y="164719"/>
                  </a:lnTo>
                  <a:lnTo>
                    <a:pt x="180507" y="176080"/>
                  </a:lnTo>
                  <a:lnTo>
                    <a:pt x="147610" y="189053"/>
                  </a:lnTo>
                  <a:lnTo>
                    <a:pt x="124809" y="190404"/>
                  </a:lnTo>
                  <a:lnTo>
                    <a:pt x="106487" y="189445"/>
                  </a:lnTo>
                  <a:lnTo>
                    <a:pt x="101601" y="190827"/>
                  </a:lnTo>
                  <a:lnTo>
                    <a:pt x="91829" y="197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48559" y="643653"/>
              <a:ext cx="353031" cy="40700"/>
            </a:xfrm>
            <a:custGeom>
              <a:avLst/>
              <a:gdLst/>
              <a:ahLst/>
              <a:cxnLst/>
              <a:rect l="0" t="0" r="0" b="0"/>
              <a:pathLst>
                <a:path w="353031" h="40700">
                  <a:moveTo>
                    <a:pt x="347441" y="30170"/>
                  </a:moveTo>
                  <a:lnTo>
                    <a:pt x="353030" y="13403"/>
                  </a:lnTo>
                  <a:lnTo>
                    <a:pt x="351167" y="9633"/>
                  </a:lnTo>
                  <a:lnTo>
                    <a:pt x="346415" y="8290"/>
                  </a:lnTo>
                  <a:lnTo>
                    <a:pt x="331777" y="7578"/>
                  </a:lnTo>
                  <a:lnTo>
                    <a:pt x="278004" y="0"/>
                  </a:lnTo>
                  <a:lnTo>
                    <a:pt x="218541" y="3985"/>
                  </a:lnTo>
                  <a:lnTo>
                    <a:pt x="175107" y="3304"/>
                  </a:lnTo>
                  <a:lnTo>
                    <a:pt x="113618" y="7966"/>
                  </a:lnTo>
                  <a:lnTo>
                    <a:pt x="56412" y="18462"/>
                  </a:lnTo>
                  <a:lnTo>
                    <a:pt x="0" y="40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381572" y="242155"/>
            <a:ext cx="1005433" cy="942338"/>
            <a:chOff x="5381572" y="242155"/>
            <a:chExt cx="1005433" cy="942338"/>
          </a:xfrm>
        </p:grpSpPr>
        <p:sp>
          <p:nvSpPr>
            <p:cNvPr id="53" name="Freeform 52"/>
            <p:cNvSpPr/>
            <p:nvPr/>
          </p:nvSpPr>
          <p:spPr>
            <a:xfrm>
              <a:off x="6001243" y="736994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5589" y="16768"/>
                  </a:lnTo>
                  <a:lnTo>
                    <a:pt x="4664" y="72326"/>
                  </a:lnTo>
                  <a:lnTo>
                    <a:pt x="10926" y="133397"/>
                  </a:lnTo>
                  <a:lnTo>
                    <a:pt x="18710" y="184538"/>
                  </a:lnTo>
                  <a:lnTo>
                    <a:pt x="20362" y="22391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28019" y="810694"/>
              <a:ext cx="152168" cy="138139"/>
            </a:xfrm>
            <a:custGeom>
              <a:avLst/>
              <a:gdLst/>
              <a:ahLst/>
              <a:cxnLst/>
              <a:rect l="0" t="0" r="0" b="0"/>
              <a:pathLst>
                <a:path w="152168" h="138139">
                  <a:moveTo>
                    <a:pt x="152167" y="94756"/>
                  </a:moveTo>
                  <a:lnTo>
                    <a:pt x="140989" y="83578"/>
                  </a:lnTo>
                  <a:lnTo>
                    <a:pt x="134187" y="82625"/>
                  </a:lnTo>
                  <a:lnTo>
                    <a:pt x="117270" y="87805"/>
                  </a:lnTo>
                  <a:lnTo>
                    <a:pt x="57411" y="123030"/>
                  </a:lnTo>
                  <a:lnTo>
                    <a:pt x="41423" y="135009"/>
                  </a:lnTo>
                  <a:lnTo>
                    <a:pt x="32715" y="137969"/>
                  </a:lnTo>
                  <a:lnTo>
                    <a:pt x="13680" y="138138"/>
                  </a:lnTo>
                  <a:lnTo>
                    <a:pt x="7200" y="133036"/>
                  </a:lnTo>
                  <a:lnTo>
                    <a:pt x="0" y="114889"/>
                  </a:lnTo>
                  <a:lnTo>
                    <a:pt x="3039" y="94346"/>
                  </a:lnTo>
                  <a:lnTo>
                    <a:pt x="28793" y="31549"/>
                  </a:lnTo>
                  <a:lnTo>
                    <a:pt x="468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81572" y="242155"/>
              <a:ext cx="1005433" cy="942338"/>
            </a:xfrm>
            <a:custGeom>
              <a:avLst/>
              <a:gdLst/>
              <a:ahLst/>
              <a:cxnLst/>
              <a:rect l="0" t="0" r="0" b="0"/>
              <a:pathLst>
                <a:path w="1005433" h="942338">
                  <a:moveTo>
                    <a:pt x="388044" y="21057"/>
                  </a:moveTo>
                  <a:lnTo>
                    <a:pt x="371277" y="32235"/>
                  </a:lnTo>
                  <a:lnTo>
                    <a:pt x="353686" y="34604"/>
                  </a:lnTo>
                  <a:lnTo>
                    <a:pt x="344082" y="33598"/>
                  </a:lnTo>
                  <a:lnTo>
                    <a:pt x="287810" y="47624"/>
                  </a:lnTo>
                  <a:lnTo>
                    <a:pt x="233541" y="65992"/>
                  </a:lnTo>
                  <a:lnTo>
                    <a:pt x="171859" y="105873"/>
                  </a:lnTo>
                  <a:lnTo>
                    <a:pt x="144875" y="131326"/>
                  </a:lnTo>
                  <a:lnTo>
                    <a:pt x="102024" y="194141"/>
                  </a:lnTo>
                  <a:lnTo>
                    <a:pt x="77260" y="241057"/>
                  </a:lnTo>
                  <a:lnTo>
                    <a:pt x="55105" y="297592"/>
                  </a:lnTo>
                  <a:lnTo>
                    <a:pt x="27827" y="356701"/>
                  </a:lnTo>
                  <a:lnTo>
                    <a:pt x="13942" y="406466"/>
                  </a:lnTo>
                  <a:lnTo>
                    <a:pt x="3588" y="465145"/>
                  </a:lnTo>
                  <a:lnTo>
                    <a:pt x="0" y="525815"/>
                  </a:lnTo>
                  <a:lnTo>
                    <a:pt x="107" y="579017"/>
                  </a:lnTo>
                  <a:lnTo>
                    <a:pt x="10031" y="635859"/>
                  </a:lnTo>
                  <a:lnTo>
                    <a:pt x="17657" y="665140"/>
                  </a:lnTo>
                  <a:lnTo>
                    <a:pt x="48298" y="722001"/>
                  </a:lnTo>
                  <a:lnTo>
                    <a:pt x="77593" y="781640"/>
                  </a:lnTo>
                  <a:lnTo>
                    <a:pt x="124374" y="840057"/>
                  </a:lnTo>
                  <a:lnTo>
                    <a:pt x="168503" y="885719"/>
                  </a:lnTo>
                  <a:lnTo>
                    <a:pt x="225009" y="911128"/>
                  </a:lnTo>
                  <a:lnTo>
                    <a:pt x="269417" y="928320"/>
                  </a:lnTo>
                  <a:lnTo>
                    <a:pt x="319100" y="935623"/>
                  </a:lnTo>
                  <a:lnTo>
                    <a:pt x="372036" y="942337"/>
                  </a:lnTo>
                  <a:lnTo>
                    <a:pt x="430484" y="937957"/>
                  </a:lnTo>
                  <a:lnTo>
                    <a:pt x="485367" y="928080"/>
                  </a:lnTo>
                  <a:lnTo>
                    <a:pt x="536333" y="912026"/>
                  </a:lnTo>
                  <a:lnTo>
                    <a:pt x="597345" y="886227"/>
                  </a:lnTo>
                  <a:lnTo>
                    <a:pt x="651090" y="860921"/>
                  </a:lnTo>
                  <a:lnTo>
                    <a:pt x="714413" y="824130"/>
                  </a:lnTo>
                  <a:lnTo>
                    <a:pt x="735478" y="813156"/>
                  </a:lnTo>
                  <a:lnTo>
                    <a:pt x="791420" y="764579"/>
                  </a:lnTo>
                  <a:lnTo>
                    <a:pt x="850566" y="702980"/>
                  </a:lnTo>
                  <a:lnTo>
                    <a:pt x="900388" y="640633"/>
                  </a:lnTo>
                  <a:lnTo>
                    <a:pt x="948392" y="577998"/>
                  </a:lnTo>
                  <a:lnTo>
                    <a:pt x="974890" y="514633"/>
                  </a:lnTo>
                  <a:lnTo>
                    <a:pt x="996421" y="456072"/>
                  </a:lnTo>
                  <a:lnTo>
                    <a:pt x="1005432" y="397955"/>
                  </a:lnTo>
                  <a:lnTo>
                    <a:pt x="1004982" y="345640"/>
                  </a:lnTo>
                  <a:lnTo>
                    <a:pt x="991120" y="285419"/>
                  </a:lnTo>
                  <a:lnTo>
                    <a:pt x="974410" y="233024"/>
                  </a:lnTo>
                  <a:lnTo>
                    <a:pt x="952506" y="179398"/>
                  </a:lnTo>
                  <a:lnTo>
                    <a:pt x="931374" y="146413"/>
                  </a:lnTo>
                  <a:lnTo>
                    <a:pt x="888932" y="110452"/>
                  </a:lnTo>
                  <a:lnTo>
                    <a:pt x="831037" y="76734"/>
                  </a:lnTo>
                  <a:lnTo>
                    <a:pt x="777703" y="45171"/>
                  </a:lnTo>
                  <a:lnTo>
                    <a:pt x="723801" y="26139"/>
                  </a:lnTo>
                  <a:lnTo>
                    <a:pt x="686140" y="20223"/>
                  </a:lnTo>
                  <a:lnTo>
                    <a:pt x="649894" y="8202"/>
                  </a:lnTo>
                  <a:lnTo>
                    <a:pt x="589550" y="6603"/>
                  </a:lnTo>
                  <a:lnTo>
                    <a:pt x="546405" y="5076"/>
                  </a:lnTo>
                  <a:lnTo>
                    <a:pt x="484316" y="9451"/>
                  </a:lnTo>
                  <a:lnTo>
                    <a:pt x="421216" y="2053"/>
                  </a:lnTo>
                  <a:lnTo>
                    <a:pt x="3880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51420" y="1989886"/>
            <a:ext cx="274331" cy="515897"/>
            <a:chOff x="251420" y="1989886"/>
            <a:chExt cx="274331" cy="515897"/>
          </a:xfrm>
        </p:grpSpPr>
        <p:sp>
          <p:nvSpPr>
            <p:cNvPr id="57" name="Freeform 56"/>
            <p:cNvSpPr/>
            <p:nvPr/>
          </p:nvSpPr>
          <p:spPr>
            <a:xfrm>
              <a:off x="251420" y="2042528"/>
              <a:ext cx="253948" cy="405783"/>
            </a:xfrm>
            <a:custGeom>
              <a:avLst/>
              <a:gdLst/>
              <a:ahLst/>
              <a:cxnLst/>
              <a:rect l="0" t="0" r="0" b="0"/>
              <a:pathLst>
                <a:path w="253948" h="405783">
                  <a:moveTo>
                    <a:pt x="43377" y="0"/>
                  </a:moveTo>
                  <a:lnTo>
                    <a:pt x="18184" y="55045"/>
                  </a:lnTo>
                  <a:lnTo>
                    <a:pt x="7967" y="83640"/>
                  </a:lnTo>
                  <a:lnTo>
                    <a:pt x="9312" y="75388"/>
                  </a:lnTo>
                  <a:lnTo>
                    <a:pt x="40883" y="29346"/>
                  </a:lnTo>
                  <a:lnTo>
                    <a:pt x="49903" y="24243"/>
                  </a:lnTo>
                  <a:lnTo>
                    <a:pt x="72404" y="21693"/>
                  </a:lnTo>
                  <a:lnTo>
                    <a:pt x="91763" y="27579"/>
                  </a:lnTo>
                  <a:lnTo>
                    <a:pt x="100201" y="32424"/>
                  </a:lnTo>
                  <a:lnTo>
                    <a:pt x="112696" y="47166"/>
                  </a:lnTo>
                  <a:lnTo>
                    <a:pt x="130250" y="90815"/>
                  </a:lnTo>
                  <a:lnTo>
                    <a:pt x="136577" y="144498"/>
                  </a:lnTo>
                  <a:lnTo>
                    <a:pt x="134707" y="200162"/>
                  </a:lnTo>
                  <a:lnTo>
                    <a:pt x="123419" y="256217"/>
                  </a:lnTo>
                  <a:lnTo>
                    <a:pt x="109924" y="311180"/>
                  </a:lnTo>
                  <a:lnTo>
                    <a:pt x="92874" y="357046"/>
                  </a:lnTo>
                  <a:lnTo>
                    <a:pt x="79414" y="377446"/>
                  </a:lnTo>
                  <a:lnTo>
                    <a:pt x="61733" y="394311"/>
                  </a:lnTo>
                  <a:lnTo>
                    <a:pt x="39057" y="403367"/>
                  </a:lnTo>
                  <a:lnTo>
                    <a:pt x="26459" y="405782"/>
                  </a:lnTo>
                  <a:lnTo>
                    <a:pt x="16891" y="403882"/>
                  </a:lnTo>
                  <a:lnTo>
                    <a:pt x="9342" y="399106"/>
                  </a:lnTo>
                  <a:lnTo>
                    <a:pt x="3140" y="392413"/>
                  </a:lnTo>
                  <a:lnTo>
                    <a:pt x="175" y="383271"/>
                  </a:lnTo>
                  <a:lnTo>
                    <a:pt x="0" y="360636"/>
                  </a:lnTo>
                  <a:lnTo>
                    <a:pt x="6941" y="341217"/>
                  </a:lnTo>
                  <a:lnTo>
                    <a:pt x="18995" y="324787"/>
                  </a:lnTo>
                  <a:lnTo>
                    <a:pt x="36050" y="309686"/>
                  </a:lnTo>
                  <a:lnTo>
                    <a:pt x="58448" y="301415"/>
                  </a:lnTo>
                  <a:lnTo>
                    <a:pt x="84001" y="298909"/>
                  </a:lnTo>
                  <a:lnTo>
                    <a:pt x="123524" y="305245"/>
                  </a:lnTo>
                  <a:lnTo>
                    <a:pt x="179710" y="328727"/>
                  </a:lnTo>
                  <a:lnTo>
                    <a:pt x="211674" y="340076"/>
                  </a:lnTo>
                  <a:lnTo>
                    <a:pt x="221086" y="340191"/>
                  </a:lnTo>
                  <a:lnTo>
                    <a:pt x="237782" y="334080"/>
                  </a:lnTo>
                  <a:lnTo>
                    <a:pt x="246763" y="326685"/>
                  </a:lnTo>
                  <a:lnTo>
                    <a:pt x="25394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7440" y="1989886"/>
              <a:ext cx="178311" cy="515897"/>
            </a:xfrm>
            <a:custGeom>
              <a:avLst/>
              <a:gdLst/>
              <a:ahLst/>
              <a:cxnLst/>
              <a:rect l="0" t="0" r="0" b="0"/>
              <a:pathLst>
                <a:path w="178311" h="515897">
                  <a:moveTo>
                    <a:pt x="0" y="0"/>
                  </a:moveTo>
                  <a:lnTo>
                    <a:pt x="24046" y="9575"/>
                  </a:lnTo>
                  <a:lnTo>
                    <a:pt x="85122" y="64450"/>
                  </a:lnTo>
                  <a:lnTo>
                    <a:pt x="136025" y="123334"/>
                  </a:lnTo>
                  <a:lnTo>
                    <a:pt x="149363" y="141383"/>
                  </a:lnTo>
                  <a:lnTo>
                    <a:pt x="171300" y="204607"/>
                  </a:lnTo>
                  <a:lnTo>
                    <a:pt x="176707" y="251567"/>
                  </a:lnTo>
                  <a:lnTo>
                    <a:pt x="178310" y="302526"/>
                  </a:lnTo>
                  <a:lnTo>
                    <a:pt x="169276" y="357675"/>
                  </a:lnTo>
                  <a:lnTo>
                    <a:pt x="152581" y="405585"/>
                  </a:lnTo>
                  <a:lnTo>
                    <a:pt x="133987" y="455655"/>
                  </a:lnTo>
                  <a:lnTo>
                    <a:pt x="115813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00165" y="1737202"/>
            <a:ext cx="1895131" cy="854310"/>
            <a:chOff x="800165" y="1737202"/>
            <a:chExt cx="1895131" cy="854310"/>
          </a:xfrm>
        </p:grpSpPr>
        <p:sp>
          <p:nvSpPr>
            <p:cNvPr id="60" name="Freeform 59"/>
            <p:cNvSpPr/>
            <p:nvPr/>
          </p:nvSpPr>
          <p:spPr>
            <a:xfrm>
              <a:off x="863770" y="1737202"/>
              <a:ext cx="10096" cy="284270"/>
            </a:xfrm>
            <a:custGeom>
              <a:avLst/>
              <a:gdLst/>
              <a:ahLst/>
              <a:cxnLst/>
              <a:rect l="0" t="0" r="0" b="0"/>
              <a:pathLst>
                <a:path w="10096" h="284270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822" y="164801"/>
                  </a:lnTo>
                  <a:lnTo>
                    <a:pt x="4797" y="217950"/>
                  </a:lnTo>
                  <a:lnTo>
                    <a:pt x="3061" y="240756"/>
                  </a:lnTo>
                  <a:lnTo>
                    <a:pt x="10095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31921" y="1758259"/>
              <a:ext cx="10401" cy="326384"/>
            </a:xfrm>
            <a:custGeom>
              <a:avLst/>
              <a:gdLst/>
              <a:ahLst/>
              <a:cxnLst/>
              <a:rect l="0" t="0" r="0" b="0"/>
              <a:pathLst>
                <a:path w="10401" h="326384">
                  <a:moveTo>
                    <a:pt x="10400" y="0"/>
                  </a:moveTo>
                  <a:lnTo>
                    <a:pt x="2067" y="37478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7132" y="205863"/>
                  </a:lnTo>
                  <a:lnTo>
                    <a:pt x="9754" y="266095"/>
                  </a:lnTo>
                  <a:lnTo>
                    <a:pt x="1040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0165" y="2095171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0"/>
                  </a:moveTo>
                  <a:lnTo>
                    <a:pt x="394494" y="16767"/>
                  </a:lnTo>
                  <a:lnTo>
                    <a:pt x="388168" y="21706"/>
                  </a:lnTo>
                  <a:lnTo>
                    <a:pt x="325246" y="37954"/>
                  </a:lnTo>
                  <a:lnTo>
                    <a:pt x="264680" y="47155"/>
                  </a:lnTo>
                  <a:lnTo>
                    <a:pt x="212983" y="52728"/>
                  </a:lnTo>
                  <a:lnTo>
                    <a:pt x="154592" y="57642"/>
                  </a:lnTo>
                  <a:lnTo>
                    <a:pt x="107416" y="57243"/>
                  </a:lnTo>
                  <a:lnTo>
                    <a:pt x="49554" y="620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4922" y="2337326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10528" y="54145"/>
                  </a:lnTo>
                  <a:lnTo>
                    <a:pt x="10528" y="114680"/>
                  </a:lnTo>
                  <a:lnTo>
                    <a:pt x="10528" y="174558"/>
                  </a:lnTo>
                  <a:lnTo>
                    <a:pt x="9359" y="211468"/>
                  </a:lnTo>
                  <a:lnTo>
                    <a:pt x="7409" y="21584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89678" y="2301734"/>
              <a:ext cx="221100" cy="289778"/>
            </a:xfrm>
            <a:custGeom>
              <a:avLst/>
              <a:gdLst/>
              <a:ahLst/>
              <a:cxnLst/>
              <a:rect l="0" t="0" r="0" b="0"/>
              <a:pathLst>
                <a:path w="221100" h="289778">
                  <a:moveTo>
                    <a:pt x="0" y="67177"/>
                  </a:moveTo>
                  <a:lnTo>
                    <a:pt x="9576" y="43131"/>
                  </a:lnTo>
                  <a:lnTo>
                    <a:pt x="20244" y="28804"/>
                  </a:lnTo>
                  <a:lnTo>
                    <a:pt x="44993" y="13174"/>
                  </a:lnTo>
                  <a:lnTo>
                    <a:pt x="74553" y="1134"/>
                  </a:lnTo>
                  <a:lnTo>
                    <a:pt x="95136" y="0"/>
                  </a:lnTo>
                  <a:lnTo>
                    <a:pt x="114812" y="4566"/>
                  </a:lnTo>
                  <a:lnTo>
                    <a:pt x="131356" y="14394"/>
                  </a:lnTo>
                  <a:lnTo>
                    <a:pt x="143389" y="29680"/>
                  </a:lnTo>
                  <a:lnTo>
                    <a:pt x="160645" y="68089"/>
                  </a:lnTo>
                  <a:lnTo>
                    <a:pt x="160553" y="110212"/>
                  </a:lnTo>
                  <a:lnTo>
                    <a:pt x="150041" y="169611"/>
                  </a:lnTo>
                  <a:lnTo>
                    <a:pt x="133580" y="230218"/>
                  </a:lnTo>
                  <a:lnTo>
                    <a:pt x="108145" y="271088"/>
                  </a:lnTo>
                  <a:lnTo>
                    <a:pt x="88229" y="283757"/>
                  </a:lnTo>
                  <a:lnTo>
                    <a:pt x="76367" y="288772"/>
                  </a:lnTo>
                  <a:lnTo>
                    <a:pt x="66119" y="289777"/>
                  </a:lnTo>
                  <a:lnTo>
                    <a:pt x="48494" y="284654"/>
                  </a:lnTo>
                  <a:lnTo>
                    <a:pt x="25417" y="263026"/>
                  </a:lnTo>
                  <a:lnTo>
                    <a:pt x="21624" y="253895"/>
                  </a:lnTo>
                  <a:lnTo>
                    <a:pt x="20529" y="234391"/>
                  </a:lnTo>
                  <a:lnTo>
                    <a:pt x="26490" y="203680"/>
                  </a:lnTo>
                  <a:lnTo>
                    <a:pt x="32868" y="196784"/>
                  </a:lnTo>
                  <a:lnTo>
                    <a:pt x="52433" y="189121"/>
                  </a:lnTo>
                  <a:lnTo>
                    <a:pt x="73607" y="191955"/>
                  </a:lnTo>
                  <a:lnTo>
                    <a:pt x="133566" y="210861"/>
                  </a:lnTo>
                  <a:lnTo>
                    <a:pt x="189078" y="234177"/>
                  </a:lnTo>
                  <a:lnTo>
                    <a:pt x="221099" y="246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84518" y="2116227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73049" y="11179"/>
                  </a:lnTo>
                  <a:lnTo>
                    <a:pt x="27774" y="263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40019" y="1797631"/>
              <a:ext cx="213039" cy="288931"/>
            </a:xfrm>
            <a:custGeom>
              <a:avLst/>
              <a:gdLst/>
              <a:ahLst/>
              <a:cxnLst/>
              <a:rect l="0" t="0" r="0" b="0"/>
              <a:pathLst>
                <a:path w="213039" h="288931">
                  <a:moveTo>
                    <a:pt x="23525" y="55384"/>
                  </a:moveTo>
                  <a:lnTo>
                    <a:pt x="6757" y="60973"/>
                  </a:lnTo>
                  <a:lnTo>
                    <a:pt x="4157" y="59110"/>
                  </a:lnTo>
                  <a:lnTo>
                    <a:pt x="4764" y="54359"/>
                  </a:lnTo>
                  <a:lnTo>
                    <a:pt x="22548" y="21516"/>
                  </a:lnTo>
                  <a:lnTo>
                    <a:pt x="38299" y="7966"/>
                  </a:lnTo>
                  <a:lnTo>
                    <a:pt x="47412" y="2715"/>
                  </a:lnTo>
                  <a:lnTo>
                    <a:pt x="66896" y="0"/>
                  </a:lnTo>
                  <a:lnTo>
                    <a:pt x="87255" y="3863"/>
                  </a:lnTo>
                  <a:lnTo>
                    <a:pt x="108001" y="13379"/>
                  </a:lnTo>
                  <a:lnTo>
                    <a:pt x="122681" y="31646"/>
                  </a:lnTo>
                  <a:lnTo>
                    <a:pt x="145550" y="95022"/>
                  </a:lnTo>
                  <a:lnTo>
                    <a:pt x="154307" y="135239"/>
                  </a:lnTo>
                  <a:lnTo>
                    <a:pt x="145093" y="197268"/>
                  </a:lnTo>
                  <a:lnTo>
                    <a:pt x="117190" y="249486"/>
                  </a:lnTo>
                  <a:lnTo>
                    <a:pt x="102588" y="271503"/>
                  </a:lnTo>
                  <a:lnTo>
                    <a:pt x="84400" y="285188"/>
                  </a:lnTo>
                  <a:lnTo>
                    <a:pt x="64619" y="288930"/>
                  </a:lnTo>
                  <a:lnTo>
                    <a:pt x="23323" y="281801"/>
                  </a:lnTo>
                  <a:lnTo>
                    <a:pt x="15202" y="276519"/>
                  </a:lnTo>
                  <a:lnTo>
                    <a:pt x="3058" y="261291"/>
                  </a:lnTo>
                  <a:lnTo>
                    <a:pt x="0" y="239705"/>
                  </a:lnTo>
                  <a:lnTo>
                    <a:pt x="823" y="227398"/>
                  </a:lnTo>
                  <a:lnTo>
                    <a:pt x="4880" y="218023"/>
                  </a:lnTo>
                  <a:lnTo>
                    <a:pt x="18748" y="204487"/>
                  </a:lnTo>
                  <a:lnTo>
                    <a:pt x="39729" y="197691"/>
                  </a:lnTo>
                  <a:lnTo>
                    <a:pt x="51875" y="195879"/>
                  </a:lnTo>
                  <a:lnTo>
                    <a:pt x="74729" y="200105"/>
                  </a:lnTo>
                  <a:lnTo>
                    <a:pt x="134686" y="221148"/>
                  </a:lnTo>
                  <a:lnTo>
                    <a:pt x="191503" y="259968"/>
                  </a:lnTo>
                  <a:lnTo>
                    <a:pt x="213038" y="265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89844" y="2165731"/>
              <a:ext cx="326384" cy="34725"/>
            </a:xfrm>
            <a:custGeom>
              <a:avLst/>
              <a:gdLst/>
              <a:ahLst/>
              <a:cxnLst/>
              <a:rect l="0" t="0" r="0" b="0"/>
              <a:pathLst>
                <a:path w="326384" h="34725">
                  <a:moveTo>
                    <a:pt x="326383" y="34724"/>
                  </a:moveTo>
                  <a:lnTo>
                    <a:pt x="315205" y="17957"/>
                  </a:lnTo>
                  <a:lnTo>
                    <a:pt x="294119" y="6605"/>
                  </a:lnTo>
                  <a:lnTo>
                    <a:pt x="265251" y="0"/>
                  </a:lnTo>
                  <a:lnTo>
                    <a:pt x="216113" y="2859"/>
                  </a:lnTo>
                  <a:lnTo>
                    <a:pt x="164509" y="9945"/>
                  </a:lnTo>
                  <a:lnTo>
                    <a:pt x="113344" y="13734"/>
                  </a:lnTo>
                  <a:lnTo>
                    <a:pt x="53541" y="21783"/>
                  </a:lnTo>
                  <a:lnTo>
                    <a:pt x="28476" y="20784"/>
                  </a:lnTo>
                  <a:lnTo>
                    <a:pt x="0" y="3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84601" y="2288593"/>
              <a:ext cx="192130" cy="259489"/>
            </a:xfrm>
            <a:custGeom>
              <a:avLst/>
              <a:gdLst/>
              <a:ahLst/>
              <a:cxnLst/>
              <a:rect l="0" t="0" r="0" b="0"/>
              <a:pathLst>
                <a:path w="192130" h="259489">
                  <a:moveTo>
                    <a:pt x="0" y="6619"/>
                  </a:moveTo>
                  <a:lnTo>
                    <a:pt x="16767" y="1030"/>
                  </a:lnTo>
                  <a:lnTo>
                    <a:pt x="72325" y="1955"/>
                  </a:lnTo>
                  <a:lnTo>
                    <a:pt x="83312" y="0"/>
                  </a:lnTo>
                  <a:lnTo>
                    <a:pt x="92976" y="1037"/>
                  </a:lnTo>
                  <a:lnTo>
                    <a:pt x="109953" y="8427"/>
                  </a:lnTo>
                  <a:lnTo>
                    <a:pt x="122177" y="25750"/>
                  </a:lnTo>
                  <a:lnTo>
                    <a:pt x="127075" y="36921"/>
                  </a:lnTo>
                  <a:lnTo>
                    <a:pt x="128000" y="46707"/>
                  </a:lnTo>
                  <a:lnTo>
                    <a:pt x="122789" y="63820"/>
                  </a:lnTo>
                  <a:lnTo>
                    <a:pt x="106702" y="92198"/>
                  </a:lnTo>
                  <a:lnTo>
                    <a:pt x="90707" y="106265"/>
                  </a:lnTo>
                  <a:lnTo>
                    <a:pt x="78918" y="114077"/>
                  </a:lnTo>
                  <a:lnTo>
                    <a:pt x="80688" y="114523"/>
                  </a:lnTo>
                  <a:lnTo>
                    <a:pt x="85377" y="113650"/>
                  </a:lnTo>
                  <a:lnTo>
                    <a:pt x="114334" y="118011"/>
                  </a:lnTo>
                  <a:lnTo>
                    <a:pt x="133093" y="129826"/>
                  </a:lnTo>
                  <a:lnTo>
                    <a:pt x="150399" y="144436"/>
                  </a:lnTo>
                  <a:lnTo>
                    <a:pt x="177533" y="161577"/>
                  </a:lnTo>
                  <a:lnTo>
                    <a:pt x="189258" y="178435"/>
                  </a:lnTo>
                  <a:lnTo>
                    <a:pt x="192129" y="197625"/>
                  </a:lnTo>
                  <a:lnTo>
                    <a:pt x="191257" y="207656"/>
                  </a:lnTo>
                  <a:lnTo>
                    <a:pt x="184049" y="225040"/>
                  </a:lnTo>
                  <a:lnTo>
                    <a:pt x="160357" y="255265"/>
                  </a:lnTo>
                  <a:lnTo>
                    <a:pt x="152528" y="258950"/>
                  </a:lnTo>
                  <a:lnTo>
                    <a:pt x="93395" y="259488"/>
                  </a:lnTo>
                  <a:lnTo>
                    <a:pt x="31585" y="248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47896" y="2147813"/>
              <a:ext cx="105286" cy="34849"/>
            </a:xfrm>
            <a:custGeom>
              <a:avLst/>
              <a:gdLst/>
              <a:ahLst/>
              <a:cxnLst/>
              <a:rect l="0" t="0" r="0" b="0"/>
              <a:pathLst>
                <a:path w="105286" h="34849">
                  <a:moveTo>
                    <a:pt x="105285" y="0"/>
                  </a:moveTo>
                  <a:lnTo>
                    <a:pt x="99696" y="16768"/>
                  </a:lnTo>
                  <a:lnTo>
                    <a:pt x="92200" y="22877"/>
                  </a:lnTo>
                  <a:lnTo>
                    <a:pt x="68274" y="32784"/>
                  </a:lnTo>
                  <a:lnTo>
                    <a:pt x="44382" y="348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42653" y="2253098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52642" y="0"/>
                  </a:moveTo>
                  <a:lnTo>
                    <a:pt x="34661" y="15641"/>
                  </a:lnTo>
                  <a:lnTo>
                    <a:pt x="11829" y="2868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32124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263834" y="1695088"/>
            <a:ext cx="747524" cy="795672"/>
            <a:chOff x="3263834" y="1695088"/>
            <a:chExt cx="747524" cy="795672"/>
          </a:xfrm>
        </p:grpSpPr>
        <p:sp>
          <p:nvSpPr>
            <p:cNvPr id="73" name="Freeform 72"/>
            <p:cNvSpPr/>
            <p:nvPr/>
          </p:nvSpPr>
          <p:spPr>
            <a:xfrm>
              <a:off x="3358590" y="1695088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31586" y="0"/>
                  </a:moveTo>
                  <a:lnTo>
                    <a:pt x="23253" y="37478"/>
                  </a:lnTo>
                  <a:lnTo>
                    <a:pt x="15902" y="88901"/>
                  </a:lnTo>
                  <a:lnTo>
                    <a:pt x="11590" y="151355"/>
                  </a:lnTo>
                  <a:lnTo>
                    <a:pt x="10738" y="209965"/>
                  </a:lnTo>
                  <a:lnTo>
                    <a:pt x="3321" y="26876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31009" y="1758259"/>
              <a:ext cx="17095" cy="231628"/>
            </a:xfrm>
            <a:custGeom>
              <a:avLst/>
              <a:gdLst/>
              <a:ahLst/>
              <a:cxnLst/>
              <a:rect l="0" t="0" r="0" b="0"/>
              <a:pathLst>
                <a:path w="17095" h="231628">
                  <a:moveTo>
                    <a:pt x="17094" y="0"/>
                  </a:moveTo>
                  <a:lnTo>
                    <a:pt x="306" y="62280"/>
                  </a:lnTo>
                  <a:lnTo>
                    <a:pt x="0" y="116331"/>
                  </a:lnTo>
                  <a:lnTo>
                    <a:pt x="5269" y="177656"/>
                  </a:lnTo>
                  <a:lnTo>
                    <a:pt x="656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63834" y="2065049"/>
              <a:ext cx="389555" cy="51179"/>
            </a:xfrm>
            <a:custGeom>
              <a:avLst/>
              <a:gdLst/>
              <a:ahLst/>
              <a:cxnLst/>
              <a:rect l="0" t="0" r="0" b="0"/>
              <a:pathLst>
                <a:path w="389555" h="51179">
                  <a:moveTo>
                    <a:pt x="389554" y="9065"/>
                  </a:moveTo>
                  <a:lnTo>
                    <a:pt x="335410" y="5945"/>
                  </a:lnTo>
                  <a:lnTo>
                    <a:pt x="280463" y="0"/>
                  </a:lnTo>
                  <a:lnTo>
                    <a:pt x="218864" y="10182"/>
                  </a:lnTo>
                  <a:lnTo>
                    <a:pt x="164505" y="23323"/>
                  </a:lnTo>
                  <a:lnTo>
                    <a:pt x="109877" y="29949"/>
                  </a:lnTo>
                  <a:lnTo>
                    <a:pt x="73890" y="35790"/>
                  </a:lnTo>
                  <a:lnTo>
                    <a:pt x="36451" y="34661"/>
                  </a:lnTo>
                  <a:lnTo>
                    <a:pt x="0" y="51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50257" y="2221513"/>
              <a:ext cx="8334" cy="231627"/>
            </a:xfrm>
            <a:custGeom>
              <a:avLst/>
              <a:gdLst/>
              <a:ahLst/>
              <a:cxnLst/>
              <a:rect l="0" t="0" r="0" b="0"/>
              <a:pathLst>
                <a:path w="8334" h="231627">
                  <a:moveTo>
                    <a:pt x="8333" y="0"/>
                  </a:moveTo>
                  <a:lnTo>
                    <a:pt x="0" y="37477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8070" y="193284"/>
                  </a:lnTo>
                  <a:lnTo>
                    <a:pt x="8333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42818" y="2172439"/>
              <a:ext cx="294799" cy="318321"/>
            </a:xfrm>
            <a:custGeom>
              <a:avLst/>
              <a:gdLst/>
              <a:ahLst/>
              <a:cxnLst/>
              <a:rect l="0" t="0" r="0" b="0"/>
              <a:pathLst>
                <a:path w="294799" h="318321">
                  <a:moveTo>
                    <a:pt x="0" y="101716"/>
                  </a:moveTo>
                  <a:lnTo>
                    <a:pt x="9575" y="77669"/>
                  </a:lnTo>
                  <a:lnTo>
                    <a:pt x="47326" y="21780"/>
                  </a:lnTo>
                  <a:lnTo>
                    <a:pt x="65488" y="8477"/>
                  </a:lnTo>
                  <a:lnTo>
                    <a:pt x="101033" y="0"/>
                  </a:lnTo>
                  <a:lnTo>
                    <a:pt x="111809" y="2320"/>
                  </a:lnTo>
                  <a:lnTo>
                    <a:pt x="130022" y="14256"/>
                  </a:lnTo>
                  <a:lnTo>
                    <a:pt x="147839" y="40707"/>
                  </a:lnTo>
                  <a:lnTo>
                    <a:pt x="163171" y="82256"/>
                  </a:lnTo>
                  <a:lnTo>
                    <a:pt x="173350" y="142423"/>
                  </a:lnTo>
                  <a:lnTo>
                    <a:pt x="170241" y="167381"/>
                  </a:lnTo>
                  <a:lnTo>
                    <a:pt x="154771" y="221532"/>
                  </a:lnTo>
                  <a:lnTo>
                    <a:pt x="139280" y="267713"/>
                  </a:lnTo>
                  <a:lnTo>
                    <a:pt x="108188" y="313580"/>
                  </a:lnTo>
                  <a:lnTo>
                    <a:pt x="100201" y="317828"/>
                  </a:lnTo>
                  <a:lnTo>
                    <a:pt x="91367" y="318320"/>
                  </a:lnTo>
                  <a:lnTo>
                    <a:pt x="73363" y="312628"/>
                  </a:lnTo>
                  <a:lnTo>
                    <a:pt x="57562" y="302300"/>
                  </a:lnTo>
                  <a:lnTo>
                    <a:pt x="53583" y="293930"/>
                  </a:lnTo>
                  <a:lnTo>
                    <a:pt x="52281" y="272152"/>
                  </a:lnTo>
                  <a:lnTo>
                    <a:pt x="58125" y="233584"/>
                  </a:lnTo>
                  <a:lnTo>
                    <a:pt x="64486" y="223553"/>
                  </a:lnTo>
                  <a:lnTo>
                    <a:pt x="84033" y="209288"/>
                  </a:lnTo>
                  <a:lnTo>
                    <a:pt x="105198" y="205288"/>
                  </a:lnTo>
                  <a:lnTo>
                    <a:pt x="166322" y="215181"/>
                  </a:lnTo>
                  <a:lnTo>
                    <a:pt x="218251" y="231407"/>
                  </a:lnTo>
                  <a:lnTo>
                    <a:pt x="229729" y="237310"/>
                  </a:lnTo>
                  <a:lnTo>
                    <a:pt x="251840" y="240749"/>
                  </a:lnTo>
                  <a:lnTo>
                    <a:pt x="294798" y="238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63958" y="209517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1013" y="15641"/>
                  </a:lnTo>
                  <a:lnTo>
                    <a:pt x="85119" y="26341"/>
                  </a:lnTo>
                  <a:lnTo>
                    <a:pt x="22792" y="364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400911" y="2053057"/>
            <a:ext cx="421142" cy="422844"/>
            <a:chOff x="4400911" y="2053057"/>
            <a:chExt cx="421142" cy="422844"/>
          </a:xfrm>
        </p:grpSpPr>
        <p:sp>
          <p:nvSpPr>
            <p:cNvPr id="80" name="Freeform 79"/>
            <p:cNvSpPr/>
            <p:nvPr/>
          </p:nvSpPr>
          <p:spPr>
            <a:xfrm>
              <a:off x="4411440" y="2053057"/>
              <a:ext cx="410613" cy="17299"/>
            </a:xfrm>
            <a:custGeom>
              <a:avLst/>
              <a:gdLst/>
              <a:ahLst/>
              <a:cxnLst/>
              <a:rect l="0" t="0" r="0" b="0"/>
              <a:pathLst>
                <a:path w="410613" h="17299">
                  <a:moveTo>
                    <a:pt x="0" y="10528"/>
                  </a:moveTo>
                  <a:lnTo>
                    <a:pt x="16768" y="4939"/>
                  </a:lnTo>
                  <a:lnTo>
                    <a:pt x="34358" y="5315"/>
                  </a:lnTo>
                  <a:lnTo>
                    <a:pt x="92999" y="11011"/>
                  </a:lnTo>
                  <a:lnTo>
                    <a:pt x="150865" y="15606"/>
                  </a:lnTo>
                  <a:lnTo>
                    <a:pt x="212684" y="11531"/>
                  </a:lnTo>
                  <a:lnTo>
                    <a:pt x="271126" y="16792"/>
                  </a:lnTo>
                  <a:lnTo>
                    <a:pt x="331543" y="15232"/>
                  </a:lnTo>
                  <a:lnTo>
                    <a:pt x="355582" y="17298"/>
                  </a:lnTo>
                  <a:lnTo>
                    <a:pt x="386508" y="11884"/>
                  </a:lnTo>
                  <a:lnTo>
                    <a:pt x="4106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00911" y="2168870"/>
              <a:ext cx="73701" cy="294799"/>
            </a:xfrm>
            <a:custGeom>
              <a:avLst/>
              <a:gdLst/>
              <a:ahLst/>
              <a:cxnLst/>
              <a:rect l="0" t="0" r="0" b="0"/>
              <a:pathLst>
                <a:path w="73701" h="294799">
                  <a:moveTo>
                    <a:pt x="73700" y="0"/>
                  </a:moveTo>
                  <a:lnTo>
                    <a:pt x="48506" y="56215"/>
                  </a:lnTo>
                  <a:lnTo>
                    <a:pt x="32156" y="111666"/>
                  </a:lnTo>
                  <a:lnTo>
                    <a:pt x="21349" y="175146"/>
                  </a:lnTo>
                  <a:lnTo>
                    <a:pt x="6596" y="231122"/>
                  </a:lnTo>
                  <a:lnTo>
                    <a:pt x="869" y="28317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45328" y="2189587"/>
              <a:ext cx="181968" cy="286314"/>
            </a:xfrm>
            <a:custGeom>
              <a:avLst/>
              <a:gdLst/>
              <a:ahLst/>
              <a:cxnLst/>
              <a:rect l="0" t="0" r="0" b="0"/>
              <a:pathLst>
                <a:path w="181968" h="286314">
                  <a:moveTo>
                    <a:pt x="24039" y="95096"/>
                  </a:moveTo>
                  <a:lnTo>
                    <a:pt x="12861" y="78329"/>
                  </a:lnTo>
                  <a:lnTo>
                    <a:pt x="11908" y="71050"/>
                  </a:lnTo>
                  <a:lnTo>
                    <a:pt x="17088" y="56723"/>
                  </a:lnTo>
                  <a:lnTo>
                    <a:pt x="40647" y="21226"/>
                  </a:lnTo>
                  <a:lnTo>
                    <a:pt x="58327" y="5333"/>
                  </a:lnTo>
                  <a:lnTo>
                    <a:pt x="67955" y="1329"/>
                  </a:lnTo>
                  <a:lnTo>
                    <a:pt x="88011" y="0"/>
                  </a:lnTo>
                  <a:lnTo>
                    <a:pt x="119033" y="5828"/>
                  </a:lnTo>
                  <a:lnTo>
                    <a:pt x="127143" y="11018"/>
                  </a:lnTo>
                  <a:lnTo>
                    <a:pt x="139273" y="26143"/>
                  </a:lnTo>
                  <a:lnTo>
                    <a:pt x="147090" y="65567"/>
                  </a:lnTo>
                  <a:lnTo>
                    <a:pt x="141615" y="128686"/>
                  </a:lnTo>
                  <a:lnTo>
                    <a:pt x="134612" y="177641"/>
                  </a:lnTo>
                  <a:lnTo>
                    <a:pt x="107115" y="231745"/>
                  </a:lnTo>
                  <a:lnTo>
                    <a:pt x="79964" y="268448"/>
                  </a:lnTo>
                  <a:lnTo>
                    <a:pt x="59813" y="280546"/>
                  </a:lnTo>
                  <a:lnTo>
                    <a:pt x="47889" y="285410"/>
                  </a:lnTo>
                  <a:lnTo>
                    <a:pt x="37599" y="286313"/>
                  </a:lnTo>
                  <a:lnTo>
                    <a:pt x="19927" y="281077"/>
                  </a:lnTo>
                  <a:lnTo>
                    <a:pt x="7394" y="267832"/>
                  </a:lnTo>
                  <a:lnTo>
                    <a:pt x="2414" y="259386"/>
                  </a:lnTo>
                  <a:lnTo>
                    <a:pt x="0" y="240644"/>
                  </a:lnTo>
                  <a:lnTo>
                    <a:pt x="3997" y="221785"/>
                  </a:lnTo>
                  <a:lnTo>
                    <a:pt x="13572" y="205605"/>
                  </a:lnTo>
                  <a:lnTo>
                    <a:pt x="28746" y="193734"/>
                  </a:lnTo>
                  <a:lnTo>
                    <a:pt x="37706" y="188931"/>
                  </a:lnTo>
                  <a:lnTo>
                    <a:pt x="57019" y="186714"/>
                  </a:lnTo>
                  <a:lnTo>
                    <a:pt x="93863" y="185803"/>
                  </a:lnTo>
                  <a:lnTo>
                    <a:pt x="138704" y="184364"/>
                  </a:lnTo>
                  <a:lnTo>
                    <a:pt x="181967" y="189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4536005" y="1604734"/>
            <a:ext cx="201819" cy="354220"/>
          </a:xfrm>
          <a:custGeom>
            <a:avLst/>
            <a:gdLst/>
            <a:ahLst/>
            <a:cxnLst/>
            <a:rect l="0" t="0" r="0" b="0"/>
            <a:pathLst>
              <a:path w="201819" h="354220">
                <a:moveTo>
                  <a:pt x="201818" y="69297"/>
                </a:moveTo>
                <a:lnTo>
                  <a:pt x="201818" y="46940"/>
                </a:lnTo>
                <a:lnTo>
                  <a:pt x="199479" y="42694"/>
                </a:lnTo>
                <a:lnTo>
                  <a:pt x="195580" y="42203"/>
                </a:lnTo>
                <a:lnTo>
                  <a:pt x="185007" y="47896"/>
                </a:lnTo>
                <a:lnTo>
                  <a:pt x="172510" y="58225"/>
                </a:lnTo>
                <a:lnTo>
                  <a:pt x="131520" y="115763"/>
                </a:lnTo>
                <a:lnTo>
                  <a:pt x="93212" y="178129"/>
                </a:lnTo>
                <a:lnTo>
                  <a:pt x="68782" y="239234"/>
                </a:lnTo>
                <a:lnTo>
                  <a:pt x="50953" y="299501"/>
                </a:lnTo>
                <a:lnTo>
                  <a:pt x="50149" y="321349"/>
                </a:lnTo>
                <a:lnTo>
                  <a:pt x="51573" y="332088"/>
                </a:lnTo>
                <a:lnTo>
                  <a:pt x="56031" y="340417"/>
                </a:lnTo>
                <a:lnTo>
                  <a:pt x="70344" y="352791"/>
                </a:lnTo>
                <a:lnTo>
                  <a:pt x="79074" y="354219"/>
                </a:lnTo>
                <a:lnTo>
                  <a:pt x="98132" y="349567"/>
                </a:lnTo>
                <a:lnTo>
                  <a:pt x="128593" y="333794"/>
                </a:lnTo>
                <a:lnTo>
                  <a:pt x="154255" y="308713"/>
                </a:lnTo>
                <a:lnTo>
                  <a:pt x="171088" y="279055"/>
                </a:lnTo>
                <a:lnTo>
                  <a:pt x="173343" y="252210"/>
                </a:lnTo>
                <a:lnTo>
                  <a:pt x="169276" y="224291"/>
                </a:lnTo>
                <a:lnTo>
                  <a:pt x="159669" y="204084"/>
                </a:lnTo>
                <a:lnTo>
                  <a:pt x="135517" y="179553"/>
                </a:lnTo>
                <a:lnTo>
                  <a:pt x="80379" y="151522"/>
                </a:lnTo>
                <a:lnTo>
                  <a:pt x="17565" y="104275"/>
                </a:lnTo>
                <a:lnTo>
                  <a:pt x="866" y="72121"/>
                </a:lnTo>
                <a:lnTo>
                  <a:pt x="0" y="60651"/>
                </a:lnTo>
                <a:lnTo>
                  <a:pt x="5277" y="38548"/>
                </a:lnTo>
                <a:lnTo>
                  <a:pt x="18540" y="20146"/>
                </a:lnTo>
                <a:lnTo>
                  <a:pt x="26990" y="11963"/>
                </a:lnTo>
                <a:lnTo>
                  <a:pt x="48858" y="2871"/>
                </a:lnTo>
                <a:lnTo>
                  <a:pt x="73005" y="0"/>
                </a:lnTo>
                <a:lnTo>
                  <a:pt x="95435" y="2623"/>
                </a:lnTo>
                <a:lnTo>
                  <a:pt x="113983" y="10808"/>
                </a:lnTo>
                <a:lnTo>
                  <a:pt x="134459" y="22331"/>
                </a:lnTo>
                <a:lnTo>
                  <a:pt x="149176" y="271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5032621" y="1589803"/>
            <a:ext cx="1042323" cy="849903"/>
            <a:chOff x="5032621" y="1589803"/>
            <a:chExt cx="1042323" cy="849903"/>
          </a:xfrm>
        </p:grpSpPr>
        <p:sp>
          <p:nvSpPr>
            <p:cNvPr id="85" name="Freeform 84"/>
            <p:cNvSpPr/>
            <p:nvPr/>
          </p:nvSpPr>
          <p:spPr>
            <a:xfrm>
              <a:off x="5032621" y="198988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4372" y="14654"/>
                  </a:lnTo>
                  <a:lnTo>
                    <a:pt x="77409" y="19792"/>
                  </a:lnTo>
                  <a:lnTo>
                    <a:pt x="27336" y="239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43150" y="2074114"/>
              <a:ext cx="189514" cy="39712"/>
            </a:xfrm>
            <a:custGeom>
              <a:avLst/>
              <a:gdLst/>
              <a:ahLst/>
              <a:cxnLst/>
              <a:rect l="0" t="0" r="0" b="0"/>
              <a:pathLst>
                <a:path w="189514" h="39712">
                  <a:moveTo>
                    <a:pt x="189513" y="0"/>
                  </a:moveTo>
                  <a:lnTo>
                    <a:pt x="183924" y="16767"/>
                  </a:lnTo>
                  <a:lnTo>
                    <a:pt x="177598" y="21706"/>
                  </a:lnTo>
                  <a:lnTo>
                    <a:pt x="115212" y="35873"/>
                  </a:lnTo>
                  <a:lnTo>
                    <a:pt x="56726" y="3971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85149" y="1589803"/>
              <a:ext cx="276557" cy="348994"/>
            </a:xfrm>
            <a:custGeom>
              <a:avLst/>
              <a:gdLst/>
              <a:ahLst/>
              <a:cxnLst/>
              <a:rect l="0" t="0" r="0" b="0"/>
              <a:pathLst>
                <a:path w="276557" h="348994">
                  <a:moveTo>
                    <a:pt x="94996" y="0"/>
                  </a:moveTo>
                  <a:lnTo>
                    <a:pt x="89407" y="16767"/>
                  </a:lnTo>
                  <a:lnTo>
                    <a:pt x="74184" y="31239"/>
                  </a:lnTo>
                  <a:lnTo>
                    <a:pt x="13909" y="73669"/>
                  </a:lnTo>
                  <a:lnTo>
                    <a:pt x="5843" y="80698"/>
                  </a:lnTo>
                  <a:lnTo>
                    <a:pt x="1635" y="80705"/>
                  </a:lnTo>
                  <a:lnTo>
                    <a:pt x="0" y="76030"/>
                  </a:lnTo>
                  <a:lnTo>
                    <a:pt x="80" y="68234"/>
                  </a:lnTo>
                  <a:lnTo>
                    <a:pt x="3643" y="61867"/>
                  </a:lnTo>
                  <a:lnTo>
                    <a:pt x="38599" y="33768"/>
                  </a:lnTo>
                  <a:lnTo>
                    <a:pt x="48039" y="30700"/>
                  </a:lnTo>
                  <a:lnTo>
                    <a:pt x="110245" y="31238"/>
                  </a:lnTo>
                  <a:lnTo>
                    <a:pt x="131409" y="37670"/>
                  </a:lnTo>
                  <a:lnTo>
                    <a:pt x="148614" y="49497"/>
                  </a:lnTo>
                  <a:lnTo>
                    <a:pt x="164060" y="66452"/>
                  </a:lnTo>
                  <a:lnTo>
                    <a:pt x="167944" y="77057"/>
                  </a:lnTo>
                  <a:lnTo>
                    <a:pt x="169142" y="101318"/>
                  </a:lnTo>
                  <a:lnTo>
                    <a:pt x="157649" y="135695"/>
                  </a:lnTo>
                  <a:lnTo>
                    <a:pt x="133837" y="162518"/>
                  </a:lnTo>
                  <a:lnTo>
                    <a:pt x="104555" y="179694"/>
                  </a:lnTo>
                  <a:lnTo>
                    <a:pt x="100199" y="180628"/>
                  </a:lnTo>
                  <a:lnTo>
                    <a:pt x="99634" y="178910"/>
                  </a:lnTo>
                  <a:lnTo>
                    <a:pt x="101598" y="175425"/>
                  </a:lnTo>
                  <a:lnTo>
                    <a:pt x="116257" y="171553"/>
                  </a:lnTo>
                  <a:lnTo>
                    <a:pt x="137201" y="171002"/>
                  </a:lnTo>
                  <a:lnTo>
                    <a:pt x="195354" y="177702"/>
                  </a:lnTo>
                  <a:lnTo>
                    <a:pt x="216028" y="187773"/>
                  </a:lnTo>
                  <a:lnTo>
                    <a:pt x="261800" y="225548"/>
                  </a:lnTo>
                  <a:lnTo>
                    <a:pt x="273636" y="244133"/>
                  </a:lnTo>
                  <a:lnTo>
                    <a:pt x="276556" y="264091"/>
                  </a:lnTo>
                  <a:lnTo>
                    <a:pt x="272786" y="284660"/>
                  </a:lnTo>
                  <a:lnTo>
                    <a:pt x="263311" y="305500"/>
                  </a:lnTo>
                  <a:lnTo>
                    <a:pt x="248181" y="320221"/>
                  </a:lnTo>
                  <a:lnTo>
                    <a:pt x="204283" y="344793"/>
                  </a:lnTo>
                  <a:lnTo>
                    <a:pt x="177883" y="348993"/>
                  </a:lnTo>
                  <a:lnTo>
                    <a:pt x="117263" y="339239"/>
                  </a:lnTo>
                  <a:lnTo>
                    <a:pt x="7393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90632" y="1979357"/>
              <a:ext cx="484312" cy="42115"/>
            </a:xfrm>
            <a:custGeom>
              <a:avLst/>
              <a:gdLst/>
              <a:ahLst/>
              <a:cxnLst/>
              <a:rect l="0" t="0" r="0" b="0"/>
              <a:pathLst>
                <a:path w="484312" h="42115">
                  <a:moveTo>
                    <a:pt x="484311" y="42114"/>
                  </a:moveTo>
                  <a:lnTo>
                    <a:pt x="478721" y="25346"/>
                  </a:lnTo>
                  <a:lnTo>
                    <a:pt x="472396" y="21577"/>
                  </a:lnTo>
                  <a:lnTo>
                    <a:pt x="421188" y="15305"/>
                  </a:lnTo>
                  <a:lnTo>
                    <a:pt x="363394" y="11472"/>
                  </a:lnTo>
                  <a:lnTo>
                    <a:pt x="305705" y="10715"/>
                  </a:lnTo>
                  <a:lnTo>
                    <a:pt x="242422" y="3318"/>
                  </a:lnTo>
                  <a:lnTo>
                    <a:pt x="185753" y="656"/>
                  </a:lnTo>
                  <a:lnTo>
                    <a:pt x="135756" y="194"/>
                  </a:lnTo>
                  <a:lnTo>
                    <a:pt x="83897" y="58"/>
                  </a:lnTo>
                  <a:lnTo>
                    <a:pt x="37726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92899" y="2105699"/>
              <a:ext cx="13547" cy="265159"/>
            </a:xfrm>
            <a:custGeom>
              <a:avLst/>
              <a:gdLst/>
              <a:ahLst/>
              <a:cxnLst/>
              <a:rect l="0" t="0" r="0" b="0"/>
              <a:pathLst>
                <a:path w="13547" h="265159">
                  <a:moveTo>
                    <a:pt x="13546" y="0"/>
                  </a:moveTo>
                  <a:lnTo>
                    <a:pt x="2368" y="22357"/>
                  </a:lnTo>
                  <a:lnTo>
                    <a:pt x="0" y="48931"/>
                  </a:lnTo>
                  <a:lnTo>
                    <a:pt x="2422" y="108061"/>
                  </a:lnTo>
                  <a:lnTo>
                    <a:pt x="2842" y="161870"/>
                  </a:lnTo>
                  <a:lnTo>
                    <a:pt x="2966" y="211088"/>
                  </a:lnTo>
                  <a:lnTo>
                    <a:pt x="3011" y="265158"/>
                  </a:lnTo>
                  <a:lnTo>
                    <a:pt x="301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05656" y="2112893"/>
              <a:ext cx="258759" cy="326813"/>
            </a:xfrm>
            <a:custGeom>
              <a:avLst/>
              <a:gdLst/>
              <a:ahLst/>
              <a:cxnLst/>
              <a:rect l="0" t="0" r="0" b="0"/>
              <a:pathLst>
                <a:path w="258759" h="326813">
                  <a:moveTo>
                    <a:pt x="16603" y="55977"/>
                  </a:moveTo>
                  <a:lnTo>
                    <a:pt x="34584" y="31930"/>
                  </a:lnTo>
                  <a:lnTo>
                    <a:pt x="60925" y="11677"/>
                  </a:lnTo>
                  <a:lnTo>
                    <a:pt x="80755" y="1973"/>
                  </a:lnTo>
                  <a:lnTo>
                    <a:pt x="104386" y="0"/>
                  </a:lnTo>
                  <a:lnTo>
                    <a:pt x="128147" y="4192"/>
                  </a:lnTo>
                  <a:lnTo>
                    <a:pt x="146507" y="13854"/>
                  </a:lnTo>
                  <a:lnTo>
                    <a:pt x="159346" y="29067"/>
                  </a:lnTo>
                  <a:lnTo>
                    <a:pt x="177120" y="73018"/>
                  </a:lnTo>
                  <a:lnTo>
                    <a:pt x="183490" y="126760"/>
                  </a:lnTo>
                  <a:lnTo>
                    <a:pt x="181629" y="185556"/>
                  </a:lnTo>
                  <a:lnTo>
                    <a:pt x="170395" y="229681"/>
                  </a:lnTo>
                  <a:lnTo>
                    <a:pt x="138891" y="285739"/>
                  </a:lnTo>
                  <a:lnTo>
                    <a:pt x="125155" y="302763"/>
                  </a:lnTo>
                  <a:lnTo>
                    <a:pt x="98680" y="319911"/>
                  </a:lnTo>
                  <a:lnTo>
                    <a:pt x="63019" y="326812"/>
                  </a:lnTo>
                  <a:lnTo>
                    <a:pt x="42692" y="322188"/>
                  </a:lnTo>
                  <a:lnTo>
                    <a:pt x="25858" y="311163"/>
                  </a:lnTo>
                  <a:lnTo>
                    <a:pt x="10578" y="294565"/>
                  </a:lnTo>
                  <a:lnTo>
                    <a:pt x="2227" y="272371"/>
                  </a:lnTo>
                  <a:lnTo>
                    <a:pt x="0" y="259901"/>
                  </a:lnTo>
                  <a:lnTo>
                    <a:pt x="3764" y="236687"/>
                  </a:lnTo>
                  <a:lnTo>
                    <a:pt x="8044" y="225583"/>
                  </a:lnTo>
                  <a:lnTo>
                    <a:pt x="22158" y="210126"/>
                  </a:lnTo>
                  <a:lnTo>
                    <a:pt x="59814" y="190672"/>
                  </a:lnTo>
                  <a:lnTo>
                    <a:pt x="96217" y="184794"/>
                  </a:lnTo>
                  <a:lnTo>
                    <a:pt x="155985" y="194098"/>
                  </a:lnTo>
                  <a:lnTo>
                    <a:pt x="215711" y="201543"/>
                  </a:lnTo>
                  <a:lnTo>
                    <a:pt x="258758" y="203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317098" y="1895129"/>
            <a:ext cx="242156" cy="168457"/>
            <a:chOff x="6317098" y="1895129"/>
            <a:chExt cx="242156" cy="168457"/>
          </a:xfrm>
        </p:grpSpPr>
        <p:sp>
          <p:nvSpPr>
            <p:cNvPr id="92" name="Freeform 91"/>
            <p:cNvSpPr/>
            <p:nvPr/>
          </p:nvSpPr>
          <p:spPr>
            <a:xfrm>
              <a:off x="6317098" y="1895129"/>
              <a:ext cx="210572" cy="52644"/>
            </a:xfrm>
            <a:custGeom>
              <a:avLst/>
              <a:gdLst/>
              <a:ahLst/>
              <a:cxnLst/>
              <a:rect l="0" t="0" r="0" b="0"/>
              <a:pathLst>
                <a:path w="210572" h="52644">
                  <a:moveTo>
                    <a:pt x="210571" y="0"/>
                  </a:moveTo>
                  <a:lnTo>
                    <a:pt x="204981" y="16768"/>
                  </a:lnTo>
                  <a:lnTo>
                    <a:pt x="198655" y="20537"/>
                  </a:lnTo>
                  <a:lnTo>
                    <a:pt x="141858" y="21220"/>
                  </a:lnTo>
                  <a:lnTo>
                    <a:pt x="80101" y="28325"/>
                  </a:lnTo>
                  <a:lnTo>
                    <a:pt x="38292" y="3295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69741" y="2032000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31585"/>
                  </a:moveTo>
                  <a:lnTo>
                    <a:pt x="183924" y="9228"/>
                  </a:lnTo>
                  <a:lnTo>
                    <a:pt x="178767" y="3812"/>
                  </a:lnTo>
                  <a:lnTo>
                    <a:pt x="171821" y="1372"/>
                  </a:lnTo>
                  <a:lnTo>
                    <a:pt x="108587" y="180"/>
                  </a:lnTo>
                  <a:lnTo>
                    <a:pt x="59730" y="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37033" y="3053264"/>
            <a:ext cx="360338" cy="621182"/>
            <a:chOff x="337033" y="3053264"/>
            <a:chExt cx="360338" cy="621182"/>
          </a:xfrm>
        </p:grpSpPr>
        <p:sp>
          <p:nvSpPr>
            <p:cNvPr id="95" name="Freeform 94"/>
            <p:cNvSpPr/>
            <p:nvPr/>
          </p:nvSpPr>
          <p:spPr>
            <a:xfrm>
              <a:off x="337033" y="3211191"/>
              <a:ext cx="234344" cy="349642"/>
            </a:xfrm>
            <a:custGeom>
              <a:avLst/>
              <a:gdLst/>
              <a:ahLst/>
              <a:cxnLst/>
              <a:rect l="0" t="0" r="0" b="0"/>
              <a:pathLst>
                <a:path w="234344" h="349642">
                  <a:moveTo>
                    <a:pt x="63049" y="0"/>
                  </a:moveTo>
                  <a:lnTo>
                    <a:pt x="28303" y="37087"/>
                  </a:lnTo>
                  <a:lnTo>
                    <a:pt x="1816" y="79363"/>
                  </a:lnTo>
                  <a:lnTo>
                    <a:pt x="0" y="80985"/>
                  </a:lnTo>
                  <a:lnTo>
                    <a:pt x="25996" y="41151"/>
                  </a:lnTo>
                  <a:lnTo>
                    <a:pt x="47131" y="19472"/>
                  </a:lnTo>
                  <a:lnTo>
                    <a:pt x="65333" y="9434"/>
                  </a:lnTo>
                  <a:lnTo>
                    <a:pt x="88241" y="7313"/>
                  </a:lnTo>
                  <a:lnTo>
                    <a:pt x="100901" y="8385"/>
                  </a:lnTo>
                  <a:lnTo>
                    <a:pt x="110511" y="12609"/>
                  </a:lnTo>
                  <a:lnTo>
                    <a:pt x="124308" y="26661"/>
                  </a:lnTo>
                  <a:lnTo>
                    <a:pt x="131219" y="50844"/>
                  </a:lnTo>
                  <a:lnTo>
                    <a:pt x="131991" y="91104"/>
                  </a:lnTo>
                  <a:lnTo>
                    <a:pt x="126445" y="114190"/>
                  </a:lnTo>
                  <a:lnTo>
                    <a:pt x="103821" y="154488"/>
                  </a:lnTo>
                  <a:lnTo>
                    <a:pt x="95208" y="165757"/>
                  </a:lnTo>
                  <a:lnTo>
                    <a:pt x="96187" y="165487"/>
                  </a:lnTo>
                  <a:lnTo>
                    <a:pt x="99179" y="162967"/>
                  </a:lnTo>
                  <a:lnTo>
                    <a:pt x="114982" y="163287"/>
                  </a:lnTo>
                  <a:lnTo>
                    <a:pt x="157666" y="173024"/>
                  </a:lnTo>
                  <a:lnTo>
                    <a:pt x="183761" y="188397"/>
                  </a:lnTo>
                  <a:lnTo>
                    <a:pt x="206310" y="213359"/>
                  </a:lnTo>
                  <a:lnTo>
                    <a:pt x="230498" y="275033"/>
                  </a:lnTo>
                  <a:lnTo>
                    <a:pt x="234343" y="288640"/>
                  </a:lnTo>
                  <a:lnTo>
                    <a:pt x="232377" y="313119"/>
                  </a:lnTo>
                  <a:lnTo>
                    <a:pt x="228577" y="324559"/>
                  </a:lnTo>
                  <a:lnTo>
                    <a:pt x="221364" y="333356"/>
                  </a:lnTo>
                  <a:lnTo>
                    <a:pt x="200872" y="346250"/>
                  </a:lnTo>
                  <a:lnTo>
                    <a:pt x="179286" y="349641"/>
                  </a:lnTo>
                  <a:lnTo>
                    <a:pt x="119041" y="344221"/>
                  </a:lnTo>
                  <a:lnTo>
                    <a:pt x="77359" y="322498"/>
                  </a:lnTo>
                  <a:lnTo>
                    <a:pt x="5252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1139" y="3053264"/>
              <a:ext cx="276232" cy="621182"/>
            </a:xfrm>
            <a:custGeom>
              <a:avLst/>
              <a:gdLst/>
              <a:ahLst/>
              <a:cxnLst/>
              <a:rect l="0" t="0" r="0" b="0"/>
              <a:pathLst>
                <a:path w="276232" h="621182">
                  <a:moveTo>
                    <a:pt x="0" y="0"/>
                  </a:moveTo>
                  <a:lnTo>
                    <a:pt x="5590" y="16767"/>
                  </a:lnTo>
                  <a:lnTo>
                    <a:pt x="20812" y="31239"/>
                  </a:lnTo>
                  <a:lnTo>
                    <a:pt x="74837" y="67804"/>
                  </a:lnTo>
                  <a:lnTo>
                    <a:pt x="127260" y="106200"/>
                  </a:lnTo>
                  <a:lnTo>
                    <a:pt x="188248" y="144746"/>
                  </a:lnTo>
                  <a:lnTo>
                    <a:pt x="241989" y="199461"/>
                  </a:lnTo>
                  <a:lnTo>
                    <a:pt x="262514" y="248222"/>
                  </a:lnTo>
                  <a:lnTo>
                    <a:pt x="276004" y="301535"/>
                  </a:lnTo>
                  <a:lnTo>
                    <a:pt x="276231" y="359965"/>
                  </a:lnTo>
                  <a:lnTo>
                    <a:pt x="268890" y="416142"/>
                  </a:lnTo>
                  <a:lnTo>
                    <a:pt x="248127" y="475421"/>
                  </a:lnTo>
                  <a:lnTo>
                    <a:pt x="219749" y="526260"/>
                  </a:lnTo>
                  <a:lnTo>
                    <a:pt x="176612" y="582974"/>
                  </a:lnTo>
                  <a:lnTo>
                    <a:pt x="152935" y="609861"/>
                  </a:lnTo>
                  <a:lnTo>
                    <a:pt x="136871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969865" y="1473989"/>
            <a:ext cx="347442" cy="400084"/>
            <a:chOff x="6969865" y="1473989"/>
            <a:chExt cx="347442" cy="400084"/>
          </a:xfrm>
        </p:grpSpPr>
        <p:sp>
          <p:nvSpPr>
            <p:cNvPr id="98" name="Freeform 97"/>
            <p:cNvSpPr/>
            <p:nvPr/>
          </p:nvSpPr>
          <p:spPr>
            <a:xfrm>
              <a:off x="7127792" y="1473989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4" y="168552"/>
                  </a:lnTo>
                  <a:lnTo>
                    <a:pt x="6759" y="207479"/>
                  </a:lnTo>
                  <a:lnTo>
                    <a:pt x="1335" y="257663"/>
                  </a:lnTo>
                  <a:lnTo>
                    <a:pt x="2061" y="265362"/>
                  </a:lnTo>
                  <a:lnTo>
                    <a:pt x="3713" y="269325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69865" y="1849102"/>
              <a:ext cx="347442" cy="24971"/>
            </a:xfrm>
            <a:custGeom>
              <a:avLst/>
              <a:gdLst/>
              <a:ahLst/>
              <a:cxnLst/>
              <a:rect l="0" t="0" r="0" b="0"/>
              <a:pathLst>
                <a:path w="347442" h="24971">
                  <a:moveTo>
                    <a:pt x="347441" y="24970"/>
                  </a:moveTo>
                  <a:lnTo>
                    <a:pt x="336262" y="13792"/>
                  </a:lnTo>
                  <a:lnTo>
                    <a:pt x="306954" y="1251"/>
                  </a:lnTo>
                  <a:lnTo>
                    <a:pt x="284993" y="0"/>
                  </a:lnTo>
                  <a:lnTo>
                    <a:pt x="229383" y="9464"/>
                  </a:lnTo>
                  <a:lnTo>
                    <a:pt x="169745" y="5356"/>
                  </a:lnTo>
                  <a:lnTo>
                    <a:pt x="112559" y="9787"/>
                  </a:lnTo>
                  <a:lnTo>
                    <a:pt x="63438" y="19588"/>
                  </a:lnTo>
                  <a:lnTo>
                    <a:pt x="19247" y="18924"/>
                  </a:lnTo>
                  <a:lnTo>
                    <a:pt x="0" y="24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771908" y="1334414"/>
            <a:ext cx="754344" cy="1178894"/>
            <a:chOff x="6771908" y="1334414"/>
            <a:chExt cx="754344" cy="1178894"/>
          </a:xfrm>
        </p:grpSpPr>
        <p:sp>
          <p:nvSpPr>
            <p:cNvPr id="101" name="Freeform 100"/>
            <p:cNvSpPr/>
            <p:nvPr/>
          </p:nvSpPr>
          <p:spPr>
            <a:xfrm>
              <a:off x="7180435" y="2010943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31586" y="0"/>
                  </a:moveTo>
                  <a:lnTo>
                    <a:pt x="20407" y="16767"/>
                  </a:lnTo>
                  <a:lnTo>
                    <a:pt x="12480" y="76751"/>
                  </a:lnTo>
                  <a:lnTo>
                    <a:pt x="10914" y="136086"/>
                  </a:lnTo>
                  <a:lnTo>
                    <a:pt x="10605" y="192867"/>
                  </a:lnTo>
                  <a:lnTo>
                    <a:pt x="2205" y="254858"/>
                  </a:lnTo>
                  <a:lnTo>
                    <a:pt x="435" y="30926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87564" y="2095171"/>
              <a:ext cx="182344" cy="182101"/>
            </a:xfrm>
            <a:custGeom>
              <a:avLst/>
              <a:gdLst/>
              <a:ahLst/>
              <a:cxnLst/>
              <a:rect l="0" t="0" r="0" b="0"/>
              <a:pathLst>
                <a:path w="182344" h="182101">
                  <a:moveTo>
                    <a:pt x="182343" y="157927"/>
                  </a:moveTo>
                  <a:lnTo>
                    <a:pt x="171164" y="141159"/>
                  </a:lnTo>
                  <a:lnTo>
                    <a:pt x="163192" y="138560"/>
                  </a:lnTo>
                  <a:lnTo>
                    <a:pt x="141855" y="141910"/>
                  </a:lnTo>
                  <a:lnTo>
                    <a:pt x="88861" y="161955"/>
                  </a:lnTo>
                  <a:lnTo>
                    <a:pt x="29520" y="178393"/>
                  </a:lnTo>
                  <a:lnTo>
                    <a:pt x="17289" y="182100"/>
                  </a:lnTo>
                  <a:lnTo>
                    <a:pt x="9136" y="179891"/>
                  </a:lnTo>
                  <a:lnTo>
                    <a:pt x="3701" y="173740"/>
                  </a:lnTo>
                  <a:lnTo>
                    <a:pt x="77" y="164959"/>
                  </a:lnTo>
                  <a:lnTo>
                    <a:pt x="0" y="156766"/>
                  </a:lnTo>
                  <a:lnTo>
                    <a:pt x="6155" y="141423"/>
                  </a:lnTo>
                  <a:lnTo>
                    <a:pt x="36927" y="83703"/>
                  </a:lnTo>
                  <a:lnTo>
                    <a:pt x="59376" y="21011"/>
                  </a:lnTo>
                  <a:lnTo>
                    <a:pt x="66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71908" y="1334414"/>
              <a:ext cx="754344" cy="1178894"/>
            </a:xfrm>
            <a:custGeom>
              <a:avLst/>
              <a:gdLst/>
              <a:ahLst/>
              <a:cxnLst/>
              <a:rect l="0" t="0" r="0" b="0"/>
              <a:pathLst>
                <a:path w="754344" h="1178894">
                  <a:moveTo>
                    <a:pt x="134786" y="444902"/>
                  </a:moveTo>
                  <a:lnTo>
                    <a:pt x="118018" y="456080"/>
                  </a:lnTo>
                  <a:lnTo>
                    <a:pt x="106666" y="470927"/>
                  </a:lnTo>
                  <a:lnTo>
                    <a:pt x="77704" y="527661"/>
                  </a:lnTo>
                  <a:lnTo>
                    <a:pt x="49006" y="590490"/>
                  </a:lnTo>
                  <a:lnTo>
                    <a:pt x="33397" y="643632"/>
                  </a:lnTo>
                  <a:lnTo>
                    <a:pt x="19048" y="703003"/>
                  </a:lnTo>
                  <a:lnTo>
                    <a:pt x="4950" y="760397"/>
                  </a:lnTo>
                  <a:lnTo>
                    <a:pt x="0" y="816412"/>
                  </a:lnTo>
                  <a:lnTo>
                    <a:pt x="4123" y="871874"/>
                  </a:lnTo>
                  <a:lnTo>
                    <a:pt x="12753" y="925351"/>
                  </a:lnTo>
                  <a:lnTo>
                    <a:pt x="26149" y="986248"/>
                  </a:lnTo>
                  <a:lnTo>
                    <a:pt x="43560" y="1044218"/>
                  </a:lnTo>
                  <a:lnTo>
                    <a:pt x="65252" y="1076372"/>
                  </a:lnTo>
                  <a:lnTo>
                    <a:pt x="128099" y="1134172"/>
                  </a:lnTo>
                  <a:lnTo>
                    <a:pt x="168300" y="1162764"/>
                  </a:lnTo>
                  <a:lnTo>
                    <a:pt x="206587" y="1175708"/>
                  </a:lnTo>
                  <a:lnTo>
                    <a:pt x="246398" y="1178893"/>
                  </a:lnTo>
                  <a:lnTo>
                    <a:pt x="295004" y="1176321"/>
                  </a:lnTo>
                  <a:lnTo>
                    <a:pt x="320638" y="1178248"/>
                  </a:lnTo>
                  <a:lnTo>
                    <a:pt x="355970" y="1171587"/>
                  </a:lnTo>
                  <a:lnTo>
                    <a:pt x="409238" y="1148968"/>
                  </a:lnTo>
                  <a:lnTo>
                    <a:pt x="464819" y="1121970"/>
                  </a:lnTo>
                  <a:lnTo>
                    <a:pt x="518519" y="1086871"/>
                  </a:lnTo>
                  <a:lnTo>
                    <a:pt x="572895" y="1043373"/>
                  </a:lnTo>
                  <a:lnTo>
                    <a:pt x="617634" y="1000499"/>
                  </a:lnTo>
                  <a:lnTo>
                    <a:pt x="661235" y="939207"/>
                  </a:lnTo>
                  <a:lnTo>
                    <a:pt x="684745" y="884991"/>
                  </a:lnTo>
                  <a:lnTo>
                    <a:pt x="706528" y="831362"/>
                  </a:lnTo>
                  <a:lnTo>
                    <a:pt x="725461" y="779597"/>
                  </a:lnTo>
                  <a:lnTo>
                    <a:pt x="736163" y="722711"/>
                  </a:lnTo>
                  <a:lnTo>
                    <a:pt x="743606" y="671743"/>
                  </a:lnTo>
                  <a:lnTo>
                    <a:pt x="750485" y="619349"/>
                  </a:lnTo>
                  <a:lnTo>
                    <a:pt x="754343" y="559371"/>
                  </a:lnTo>
                  <a:lnTo>
                    <a:pt x="748411" y="497929"/>
                  </a:lnTo>
                  <a:lnTo>
                    <a:pt x="745150" y="441896"/>
                  </a:lnTo>
                  <a:lnTo>
                    <a:pt x="737294" y="384350"/>
                  </a:lnTo>
                  <a:lnTo>
                    <a:pt x="724160" y="328566"/>
                  </a:lnTo>
                  <a:lnTo>
                    <a:pt x="710668" y="280580"/>
                  </a:lnTo>
                  <a:lnTo>
                    <a:pt x="688733" y="225028"/>
                  </a:lnTo>
                  <a:lnTo>
                    <a:pt x="663126" y="174643"/>
                  </a:lnTo>
                  <a:lnTo>
                    <a:pt x="627924" y="121286"/>
                  </a:lnTo>
                  <a:lnTo>
                    <a:pt x="576759" y="66240"/>
                  </a:lnTo>
                  <a:lnTo>
                    <a:pt x="530377" y="22857"/>
                  </a:lnTo>
                  <a:lnTo>
                    <a:pt x="467135" y="0"/>
                  </a:lnTo>
                  <a:lnTo>
                    <a:pt x="420173" y="84"/>
                  </a:lnTo>
                  <a:lnTo>
                    <a:pt x="367543" y="10592"/>
                  </a:lnTo>
                  <a:lnTo>
                    <a:pt x="316420" y="27053"/>
                  </a:lnTo>
                  <a:lnTo>
                    <a:pt x="254242" y="67696"/>
                  </a:lnTo>
                  <a:lnTo>
                    <a:pt x="204026" y="118758"/>
                  </a:lnTo>
                  <a:lnTo>
                    <a:pt x="175042" y="177431"/>
                  </a:lnTo>
                  <a:lnTo>
                    <a:pt x="158412" y="225661"/>
                  </a:lnTo>
                  <a:lnTo>
                    <a:pt x="142312" y="283182"/>
                  </a:lnTo>
                  <a:lnTo>
                    <a:pt x="112226" y="346320"/>
                  </a:lnTo>
                  <a:lnTo>
                    <a:pt x="92097" y="402434"/>
                  </a:lnTo>
                  <a:lnTo>
                    <a:pt x="80990" y="452024"/>
                  </a:lnTo>
                  <a:lnTo>
                    <a:pt x="71615" y="465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916161" y="2819238"/>
            <a:ext cx="4137519" cy="875500"/>
            <a:chOff x="916161" y="2819238"/>
            <a:chExt cx="4137519" cy="875500"/>
          </a:xfrm>
        </p:grpSpPr>
        <p:sp>
          <p:nvSpPr>
            <p:cNvPr id="105" name="Freeform 104"/>
            <p:cNvSpPr/>
            <p:nvPr/>
          </p:nvSpPr>
          <p:spPr>
            <a:xfrm>
              <a:off x="916161" y="3232248"/>
              <a:ext cx="231446" cy="462490"/>
            </a:xfrm>
            <a:custGeom>
              <a:avLst/>
              <a:gdLst/>
              <a:ahLst/>
              <a:cxnLst/>
              <a:rect l="0" t="0" r="0" b="0"/>
              <a:pathLst>
                <a:path w="231446" h="462490">
                  <a:moveTo>
                    <a:pt x="62989" y="0"/>
                  </a:moveTo>
                  <a:lnTo>
                    <a:pt x="51536" y="48931"/>
                  </a:lnTo>
                  <a:lnTo>
                    <a:pt x="41658" y="96777"/>
                  </a:lnTo>
                  <a:lnTo>
                    <a:pt x="31322" y="147998"/>
                  </a:lnTo>
                  <a:lnTo>
                    <a:pt x="20851" y="203339"/>
                  </a:lnTo>
                  <a:lnTo>
                    <a:pt x="10339" y="261070"/>
                  </a:lnTo>
                  <a:lnTo>
                    <a:pt x="2935" y="315220"/>
                  </a:lnTo>
                  <a:lnTo>
                    <a:pt x="741" y="365190"/>
                  </a:lnTo>
                  <a:lnTo>
                    <a:pt x="0" y="423997"/>
                  </a:lnTo>
                  <a:lnTo>
                    <a:pt x="6138" y="446196"/>
                  </a:lnTo>
                  <a:lnTo>
                    <a:pt x="11050" y="455392"/>
                  </a:lnTo>
                  <a:lnTo>
                    <a:pt x="17835" y="460352"/>
                  </a:lnTo>
                  <a:lnTo>
                    <a:pt x="25867" y="462489"/>
                  </a:lnTo>
                  <a:lnTo>
                    <a:pt x="53939" y="459908"/>
                  </a:lnTo>
                  <a:lnTo>
                    <a:pt x="115761" y="441904"/>
                  </a:lnTo>
                  <a:lnTo>
                    <a:pt x="170631" y="425781"/>
                  </a:lnTo>
                  <a:lnTo>
                    <a:pt x="23144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68621" y="3348062"/>
              <a:ext cx="115815" cy="44555"/>
            </a:xfrm>
            <a:custGeom>
              <a:avLst/>
              <a:gdLst/>
              <a:ahLst/>
              <a:cxnLst/>
              <a:rect l="0" t="0" r="0" b="0"/>
              <a:pathLst>
                <a:path w="115815" h="44555">
                  <a:moveTo>
                    <a:pt x="115814" y="0"/>
                  </a:moveTo>
                  <a:lnTo>
                    <a:pt x="104635" y="16767"/>
                  </a:lnTo>
                  <a:lnTo>
                    <a:pt x="96663" y="21707"/>
                  </a:lnTo>
                  <a:lnTo>
                    <a:pt x="37007" y="41463"/>
                  </a:lnTo>
                  <a:lnTo>
                    <a:pt x="19178" y="445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000207" y="3174017"/>
              <a:ext cx="157928" cy="30424"/>
            </a:xfrm>
            <a:custGeom>
              <a:avLst/>
              <a:gdLst/>
              <a:ahLst/>
              <a:cxnLst/>
              <a:rect l="0" t="0" r="0" b="0"/>
              <a:pathLst>
                <a:path w="157928" h="30424">
                  <a:moveTo>
                    <a:pt x="157927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104052" y="5611"/>
                  </a:lnTo>
                  <a:lnTo>
                    <a:pt x="52480" y="29003"/>
                  </a:lnTo>
                  <a:lnTo>
                    <a:pt x="31513" y="3042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31010" y="3411233"/>
              <a:ext cx="200425" cy="200042"/>
            </a:xfrm>
            <a:custGeom>
              <a:avLst/>
              <a:gdLst/>
              <a:ahLst/>
              <a:cxnLst/>
              <a:rect l="0" t="0" r="0" b="0"/>
              <a:pathLst>
                <a:path w="200425" h="200042">
                  <a:moveTo>
                    <a:pt x="127166" y="0"/>
                  </a:moveTo>
                  <a:lnTo>
                    <a:pt x="104809" y="0"/>
                  </a:lnTo>
                  <a:lnTo>
                    <a:pt x="42824" y="23719"/>
                  </a:lnTo>
                  <a:lnTo>
                    <a:pt x="16908" y="40433"/>
                  </a:lnTo>
                  <a:lnTo>
                    <a:pt x="4853" y="56575"/>
                  </a:lnTo>
                  <a:lnTo>
                    <a:pt x="0" y="65792"/>
                  </a:lnTo>
                  <a:lnTo>
                    <a:pt x="275" y="73107"/>
                  </a:lnTo>
                  <a:lnTo>
                    <a:pt x="3967" y="79154"/>
                  </a:lnTo>
                  <a:lnTo>
                    <a:pt x="9938" y="84355"/>
                  </a:lnTo>
                  <a:lnTo>
                    <a:pt x="29051" y="90133"/>
                  </a:lnTo>
                  <a:lnTo>
                    <a:pt x="79449" y="93843"/>
                  </a:lnTo>
                  <a:lnTo>
                    <a:pt x="134465" y="102981"/>
                  </a:lnTo>
                  <a:lnTo>
                    <a:pt x="174042" y="113831"/>
                  </a:lnTo>
                  <a:lnTo>
                    <a:pt x="193233" y="125070"/>
                  </a:lnTo>
                  <a:lnTo>
                    <a:pt x="198117" y="132513"/>
                  </a:lnTo>
                  <a:lnTo>
                    <a:pt x="200424" y="150141"/>
                  </a:lnTo>
                  <a:lnTo>
                    <a:pt x="197061" y="158586"/>
                  </a:lnTo>
                  <a:lnTo>
                    <a:pt x="183967" y="174208"/>
                  </a:lnTo>
                  <a:lnTo>
                    <a:pt x="156864" y="190567"/>
                  </a:lnTo>
                  <a:lnTo>
                    <a:pt x="103766" y="198794"/>
                  </a:lnTo>
                  <a:lnTo>
                    <a:pt x="85052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07770" y="3116435"/>
              <a:ext cx="29391" cy="389555"/>
            </a:xfrm>
            <a:custGeom>
              <a:avLst/>
              <a:gdLst/>
              <a:ahLst/>
              <a:cxnLst/>
              <a:rect l="0" t="0" r="0" b="0"/>
              <a:pathLst>
                <a:path w="29391" h="389555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7938" y="192311"/>
                  </a:lnTo>
                  <a:lnTo>
                    <a:pt x="13805" y="247924"/>
                  </a:lnTo>
                  <a:lnTo>
                    <a:pt x="25099" y="310712"/>
                  </a:lnTo>
                  <a:lnTo>
                    <a:pt x="28543" y="361936"/>
                  </a:lnTo>
                  <a:lnTo>
                    <a:pt x="2939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389761" y="3316476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98193" y="23720"/>
                  </a:lnTo>
                  <a:lnTo>
                    <a:pt x="147987" y="30032"/>
                  </a:lnTo>
                  <a:lnTo>
                    <a:pt x="86077" y="34398"/>
                  </a:lnTo>
                  <a:lnTo>
                    <a:pt x="28441" y="405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16145" y="343229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726673" y="327436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831958" y="3415390"/>
              <a:ext cx="242157" cy="124796"/>
            </a:xfrm>
            <a:custGeom>
              <a:avLst/>
              <a:gdLst/>
              <a:ahLst/>
              <a:cxnLst/>
              <a:rect l="0" t="0" r="0" b="0"/>
              <a:pathLst>
                <a:path w="242157" h="124796">
                  <a:moveTo>
                    <a:pt x="0" y="27428"/>
                  </a:moveTo>
                  <a:lnTo>
                    <a:pt x="0" y="86045"/>
                  </a:lnTo>
                  <a:lnTo>
                    <a:pt x="6066" y="124795"/>
                  </a:lnTo>
                  <a:lnTo>
                    <a:pt x="5214" y="123925"/>
                  </a:lnTo>
                  <a:lnTo>
                    <a:pt x="3476" y="119835"/>
                  </a:lnTo>
                  <a:lnTo>
                    <a:pt x="458" y="58589"/>
                  </a:lnTo>
                  <a:lnTo>
                    <a:pt x="2543" y="33089"/>
                  </a:lnTo>
                  <a:lnTo>
                    <a:pt x="11269" y="13956"/>
                  </a:lnTo>
                  <a:lnTo>
                    <a:pt x="18041" y="10258"/>
                  </a:lnTo>
                  <a:lnTo>
                    <a:pt x="26065" y="10132"/>
                  </a:lnTo>
                  <a:lnTo>
                    <a:pt x="34924" y="12388"/>
                  </a:lnTo>
                  <a:lnTo>
                    <a:pt x="51007" y="24253"/>
                  </a:lnTo>
                  <a:lnTo>
                    <a:pt x="64784" y="41225"/>
                  </a:lnTo>
                  <a:lnTo>
                    <a:pt x="74806" y="60466"/>
                  </a:lnTo>
                  <a:lnTo>
                    <a:pt x="77947" y="62322"/>
                  </a:lnTo>
                  <a:lnTo>
                    <a:pt x="80040" y="58880"/>
                  </a:lnTo>
                  <a:lnTo>
                    <a:pt x="81436" y="51905"/>
                  </a:lnTo>
                  <a:lnTo>
                    <a:pt x="94579" y="30911"/>
                  </a:lnTo>
                  <a:lnTo>
                    <a:pt x="113291" y="9873"/>
                  </a:lnTo>
                  <a:lnTo>
                    <a:pt x="133020" y="2078"/>
                  </a:lnTo>
                  <a:lnTo>
                    <a:pt x="144832" y="0"/>
                  </a:lnTo>
                  <a:lnTo>
                    <a:pt x="167315" y="3929"/>
                  </a:lnTo>
                  <a:lnTo>
                    <a:pt x="178224" y="8253"/>
                  </a:lnTo>
                  <a:lnTo>
                    <a:pt x="193464" y="22415"/>
                  </a:lnTo>
                  <a:lnTo>
                    <a:pt x="228854" y="85769"/>
                  </a:lnTo>
                  <a:lnTo>
                    <a:pt x="242156" y="111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124317" y="3417075"/>
              <a:ext cx="223538" cy="183801"/>
            </a:xfrm>
            <a:custGeom>
              <a:avLst/>
              <a:gdLst/>
              <a:ahLst/>
              <a:cxnLst/>
              <a:rect l="0" t="0" r="0" b="0"/>
              <a:pathLst>
                <a:path w="223538" h="183801">
                  <a:moveTo>
                    <a:pt x="118253" y="67857"/>
                  </a:moveTo>
                  <a:lnTo>
                    <a:pt x="115133" y="25166"/>
                  </a:lnTo>
                  <a:lnTo>
                    <a:pt x="112663" y="14830"/>
                  </a:lnTo>
                  <a:lnTo>
                    <a:pt x="106338" y="7939"/>
                  </a:lnTo>
                  <a:lnTo>
                    <a:pt x="86831" y="283"/>
                  </a:lnTo>
                  <a:lnTo>
                    <a:pt x="65683" y="0"/>
                  </a:lnTo>
                  <a:lnTo>
                    <a:pt x="55130" y="1562"/>
                  </a:lnTo>
                  <a:lnTo>
                    <a:pt x="34046" y="12656"/>
                  </a:lnTo>
                  <a:lnTo>
                    <a:pt x="15317" y="29285"/>
                  </a:lnTo>
                  <a:lnTo>
                    <a:pt x="3093" y="48375"/>
                  </a:lnTo>
                  <a:lnTo>
                    <a:pt x="0" y="71677"/>
                  </a:lnTo>
                  <a:lnTo>
                    <a:pt x="10523" y="130145"/>
                  </a:lnTo>
                  <a:lnTo>
                    <a:pt x="16950" y="151693"/>
                  </a:lnTo>
                  <a:lnTo>
                    <a:pt x="29946" y="169848"/>
                  </a:lnTo>
                  <a:lnTo>
                    <a:pt x="38324" y="177966"/>
                  </a:lnTo>
                  <a:lnTo>
                    <a:pt x="47420" y="182207"/>
                  </a:lnTo>
                  <a:lnTo>
                    <a:pt x="66884" y="183800"/>
                  </a:lnTo>
                  <a:lnTo>
                    <a:pt x="87233" y="174370"/>
                  </a:lnTo>
                  <a:lnTo>
                    <a:pt x="105636" y="158480"/>
                  </a:lnTo>
                  <a:lnTo>
                    <a:pt x="126982" y="119683"/>
                  </a:lnTo>
                  <a:lnTo>
                    <a:pt x="131091" y="109427"/>
                  </a:lnTo>
                  <a:lnTo>
                    <a:pt x="132537" y="88672"/>
                  </a:lnTo>
                  <a:lnTo>
                    <a:pt x="131620" y="74769"/>
                  </a:lnTo>
                  <a:lnTo>
                    <a:pt x="133014" y="75974"/>
                  </a:lnTo>
                  <a:lnTo>
                    <a:pt x="155291" y="111257"/>
                  </a:lnTo>
                  <a:lnTo>
                    <a:pt x="176150" y="132709"/>
                  </a:lnTo>
                  <a:lnTo>
                    <a:pt x="207808" y="147912"/>
                  </a:lnTo>
                  <a:lnTo>
                    <a:pt x="223537" y="152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369345" y="3148020"/>
              <a:ext cx="41682" cy="389556"/>
            </a:xfrm>
            <a:custGeom>
              <a:avLst/>
              <a:gdLst/>
              <a:ahLst/>
              <a:cxnLst/>
              <a:rect l="0" t="0" r="0" b="0"/>
              <a:pathLst>
                <a:path w="41682" h="38955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4259" y="196817"/>
                  </a:lnTo>
                  <a:lnTo>
                    <a:pt x="24327" y="249259"/>
                  </a:lnTo>
                  <a:lnTo>
                    <a:pt x="34719" y="301842"/>
                  </a:lnTo>
                  <a:lnTo>
                    <a:pt x="40305" y="360097"/>
                  </a:lnTo>
                  <a:lnTo>
                    <a:pt x="41681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16269" y="3316476"/>
              <a:ext cx="210571" cy="35636"/>
            </a:xfrm>
            <a:custGeom>
              <a:avLst/>
              <a:gdLst/>
              <a:ahLst/>
              <a:cxnLst/>
              <a:rect l="0" t="0" r="0" b="0"/>
              <a:pathLst>
                <a:path w="210571" h="35636">
                  <a:moveTo>
                    <a:pt x="210570" y="0"/>
                  </a:moveTo>
                  <a:lnTo>
                    <a:pt x="199392" y="11179"/>
                  </a:lnTo>
                  <a:lnTo>
                    <a:pt x="181425" y="16667"/>
                  </a:lnTo>
                  <a:lnTo>
                    <a:pt x="119428" y="21649"/>
                  </a:lnTo>
                  <a:lnTo>
                    <a:pt x="63647" y="35635"/>
                  </a:lnTo>
                  <a:lnTo>
                    <a:pt x="11617" y="329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99320" y="3292473"/>
              <a:ext cx="217033" cy="237884"/>
            </a:xfrm>
            <a:custGeom>
              <a:avLst/>
              <a:gdLst/>
              <a:ahLst/>
              <a:cxnLst/>
              <a:rect l="0" t="0" r="0" b="0"/>
              <a:pathLst>
                <a:path w="217033" h="237884">
                  <a:moveTo>
                    <a:pt x="38047" y="76646"/>
                  </a:moveTo>
                  <a:lnTo>
                    <a:pt x="49226" y="93413"/>
                  </a:lnTo>
                  <a:lnTo>
                    <a:pt x="56028" y="97183"/>
                  </a:lnTo>
                  <a:lnTo>
                    <a:pt x="102200" y="103455"/>
                  </a:lnTo>
                  <a:lnTo>
                    <a:pt x="122712" y="99869"/>
                  </a:lnTo>
                  <a:lnTo>
                    <a:pt x="142356" y="89307"/>
                  </a:lnTo>
                  <a:lnTo>
                    <a:pt x="158886" y="72914"/>
                  </a:lnTo>
                  <a:lnTo>
                    <a:pt x="163060" y="63630"/>
                  </a:lnTo>
                  <a:lnTo>
                    <a:pt x="164579" y="43955"/>
                  </a:lnTo>
                  <a:lnTo>
                    <a:pt x="158234" y="26631"/>
                  </a:lnTo>
                  <a:lnTo>
                    <a:pt x="153267" y="18736"/>
                  </a:lnTo>
                  <a:lnTo>
                    <a:pt x="135269" y="6844"/>
                  </a:lnTo>
                  <a:lnTo>
                    <a:pt x="112843" y="0"/>
                  </a:lnTo>
                  <a:lnTo>
                    <a:pt x="91177" y="857"/>
                  </a:lnTo>
                  <a:lnTo>
                    <a:pt x="59249" y="13505"/>
                  </a:lnTo>
                  <a:lnTo>
                    <a:pt x="10600" y="52390"/>
                  </a:lnTo>
                  <a:lnTo>
                    <a:pt x="2452" y="72495"/>
                  </a:lnTo>
                  <a:lnTo>
                    <a:pt x="0" y="95858"/>
                  </a:lnTo>
                  <a:lnTo>
                    <a:pt x="10969" y="150102"/>
                  </a:lnTo>
                  <a:lnTo>
                    <a:pt x="23673" y="168175"/>
                  </a:lnTo>
                  <a:lnTo>
                    <a:pt x="60424" y="198841"/>
                  </a:lnTo>
                  <a:lnTo>
                    <a:pt x="102649" y="219023"/>
                  </a:lnTo>
                  <a:lnTo>
                    <a:pt x="162960" y="237883"/>
                  </a:lnTo>
                  <a:lnTo>
                    <a:pt x="184811" y="235655"/>
                  </a:lnTo>
                  <a:lnTo>
                    <a:pt x="217032" y="22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249037" y="3032207"/>
              <a:ext cx="233004" cy="430371"/>
            </a:xfrm>
            <a:custGeom>
              <a:avLst/>
              <a:gdLst/>
              <a:ahLst/>
              <a:cxnLst/>
              <a:rect l="0" t="0" r="0" b="0"/>
              <a:pathLst>
                <a:path w="233004" h="430371">
                  <a:moveTo>
                    <a:pt x="172724" y="0"/>
                  </a:moveTo>
                  <a:lnTo>
                    <a:pt x="155957" y="5589"/>
                  </a:lnTo>
                  <a:lnTo>
                    <a:pt x="141486" y="17692"/>
                  </a:lnTo>
                  <a:lnTo>
                    <a:pt x="99055" y="74328"/>
                  </a:lnTo>
                  <a:lnTo>
                    <a:pt x="63934" y="133660"/>
                  </a:lnTo>
                  <a:lnTo>
                    <a:pt x="28835" y="194679"/>
                  </a:lnTo>
                  <a:lnTo>
                    <a:pt x="9164" y="251841"/>
                  </a:lnTo>
                  <a:lnTo>
                    <a:pt x="0" y="304687"/>
                  </a:lnTo>
                  <a:lnTo>
                    <a:pt x="6198" y="355763"/>
                  </a:lnTo>
                  <a:lnTo>
                    <a:pt x="13315" y="376875"/>
                  </a:lnTo>
                  <a:lnTo>
                    <a:pt x="43602" y="416885"/>
                  </a:lnTo>
                  <a:lnTo>
                    <a:pt x="63474" y="425098"/>
                  </a:lnTo>
                  <a:lnTo>
                    <a:pt x="114360" y="430370"/>
                  </a:lnTo>
                  <a:lnTo>
                    <a:pt x="138596" y="421732"/>
                  </a:lnTo>
                  <a:lnTo>
                    <a:pt x="200967" y="379078"/>
                  </a:lnTo>
                  <a:lnTo>
                    <a:pt x="215692" y="363841"/>
                  </a:lnTo>
                  <a:lnTo>
                    <a:pt x="226136" y="345371"/>
                  </a:lnTo>
                  <a:lnTo>
                    <a:pt x="233003" y="309652"/>
                  </a:lnTo>
                  <a:lnTo>
                    <a:pt x="230458" y="300021"/>
                  </a:lnTo>
                  <a:lnTo>
                    <a:pt x="225251" y="292431"/>
                  </a:lnTo>
                  <a:lnTo>
                    <a:pt x="210108" y="280877"/>
                  </a:lnTo>
                  <a:lnTo>
                    <a:pt x="191679" y="271844"/>
                  </a:lnTo>
                  <a:lnTo>
                    <a:pt x="155984" y="265770"/>
                  </a:lnTo>
                  <a:lnTo>
                    <a:pt x="132529" y="273708"/>
                  </a:lnTo>
                  <a:lnTo>
                    <a:pt x="96474" y="291669"/>
                  </a:lnTo>
                  <a:lnTo>
                    <a:pt x="4638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74445" y="290586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11992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63917" y="3145247"/>
              <a:ext cx="136871" cy="13303"/>
            </a:xfrm>
            <a:custGeom>
              <a:avLst/>
              <a:gdLst/>
              <a:ahLst/>
              <a:cxnLst/>
              <a:rect l="0" t="0" r="0" b="0"/>
              <a:pathLst>
                <a:path w="136871" h="13303">
                  <a:moveTo>
                    <a:pt x="136870" y="13302"/>
                  </a:moveTo>
                  <a:lnTo>
                    <a:pt x="125692" y="2124"/>
                  </a:lnTo>
                  <a:lnTo>
                    <a:pt x="118890" y="0"/>
                  </a:lnTo>
                  <a:lnTo>
                    <a:pt x="91378" y="2602"/>
                  </a:lnTo>
                  <a:lnTo>
                    <a:pt x="55281" y="8442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774141" y="3221720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6556" y="148329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675693" y="3232248"/>
              <a:ext cx="82981" cy="149629"/>
            </a:xfrm>
            <a:custGeom>
              <a:avLst/>
              <a:gdLst/>
              <a:ahLst/>
              <a:cxnLst/>
              <a:rect l="0" t="0" r="0" b="0"/>
              <a:pathLst>
                <a:path w="82981" h="149629">
                  <a:moveTo>
                    <a:pt x="82980" y="115814"/>
                  </a:moveTo>
                  <a:lnTo>
                    <a:pt x="51698" y="125389"/>
                  </a:lnTo>
                  <a:lnTo>
                    <a:pt x="7703" y="149628"/>
                  </a:lnTo>
                  <a:lnTo>
                    <a:pt x="2380" y="148885"/>
                  </a:lnTo>
                  <a:lnTo>
                    <a:pt x="0" y="144880"/>
                  </a:lnTo>
                  <a:lnTo>
                    <a:pt x="477" y="131072"/>
                  </a:lnTo>
                  <a:lnTo>
                    <a:pt x="16759" y="72021"/>
                  </a:lnTo>
                  <a:lnTo>
                    <a:pt x="27309" y="26272"/>
                  </a:lnTo>
                  <a:lnTo>
                    <a:pt x="303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27171" y="312696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074528" y="3211191"/>
              <a:ext cx="147400" cy="25859"/>
            </a:xfrm>
            <a:custGeom>
              <a:avLst/>
              <a:gdLst/>
              <a:ahLst/>
              <a:cxnLst/>
              <a:rect l="0" t="0" r="0" b="0"/>
              <a:pathLst>
                <a:path w="147400" h="25859">
                  <a:moveTo>
                    <a:pt x="147399" y="0"/>
                  </a:moveTo>
                  <a:lnTo>
                    <a:pt x="93255" y="11453"/>
                  </a:lnTo>
                  <a:lnTo>
                    <a:pt x="33944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432497" y="2997208"/>
              <a:ext cx="318871" cy="367740"/>
            </a:xfrm>
            <a:custGeom>
              <a:avLst/>
              <a:gdLst/>
              <a:ahLst/>
              <a:cxnLst/>
              <a:rect l="0" t="0" r="0" b="0"/>
              <a:pathLst>
                <a:path w="318871" h="367740">
                  <a:moveTo>
                    <a:pt x="0" y="66584"/>
                  </a:moveTo>
                  <a:lnTo>
                    <a:pt x="55087" y="17086"/>
                  </a:lnTo>
                  <a:lnTo>
                    <a:pt x="90542" y="1875"/>
                  </a:lnTo>
                  <a:lnTo>
                    <a:pt x="113940" y="0"/>
                  </a:lnTo>
                  <a:lnTo>
                    <a:pt x="134868" y="4236"/>
                  </a:lnTo>
                  <a:lnTo>
                    <a:pt x="151968" y="13918"/>
                  </a:lnTo>
                  <a:lnTo>
                    <a:pt x="157464" y="22115"/>
                  </a:lnTo>
                  <a:lnTo>
                    <a:pt x="163571" y="43701"/>
                  </a:lnTo>
                  <a:lnTo>
                    <a:pt x="161419" y="76572"/>
                  </a:lnTo>
                  <a:lnTo>
                    <a:pt x="149042" y="117950"/>
                  </a:lnTo>
                  <a:lnTo>
                    <a:pt x="118615" y="162790"/>
                  </a:lnTo>
                  <a:lnTo>
                    <a:pt x="117681" y="166987"/>
                  </a:lnTo>
                  <a:lnTo>
                    <a:pt x="120568" y="167444"/>
                  </a:lnTo>
                  <a:lnTo>
                    <a:pt x="134304" y="164053"/>
                  </a:lnTo>
                  <a:lnTo>
                    <a:pt x="194533" y="161698"/>
                  </a:lnTo>
                  <a:lnTo>
                    <a:pt x="248303" y="170987"/>
                  </a:lnTo>
                  <a:lnTo>
                    <a:pt x="281802" y="187726"/>
                  </a:lnTo>
                  <a:lnTo>
                    <a:pt x="299161" y="200753"/>
                  </a:lnTo>
                  <a:lnTo>
                    <a:pt x="316498" y="226831"/>
                  </a:lnTo>
                  <a:lnTo>
                    <a:pt x="318870" y="249719"/>
                  </a:lnTo>
                  <a:lnTo>
                    <a:pt x="317865" y="262374"/>
                  </a:lnTo>
                  <a:lnTo>
                    <a:pt x="299683" y="302541"/>
                  </a:lnTo>
                  <a:lnTo>
                    <a:pt x="278642" y="323922"/>
                  </a:lnTo>
                  <a:lnTo>
                    <a:pt x="232595" y="356712"/>
                  </a:lnTo>
                  <a:lnTo>
                    <a:pt x="207881" y="365156"/>
                  </a:lnTo>
                  <a:lnTo>
                    <a:pt x="181299" y="367739"/>
                  </a:lnTo>
                  <a:lnTo>
                    <a:pt x="126342" y="361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748352" y="2819238"/>
              <a:ext cx="170425" cy="184572"/>
            </a:xfrm>
            <a:custGeom>
              <a:avLst/>
              <a:gdLst/>
              <a:ahLst/>
              <a:cxnLst/>
              <a:rect l="0" t="0" r="0" b="0"/>
              <a:pathLst>
                <a:path w="170425" h="184572">
                  <a:moveTo>
                    <a:pt x="0" y="65570"/>
                  </a:moveTo>
                  <a:lnTo>
                    <a:pt x="5589" y="48802"/>
                  </a:lnTo>
                  <a:lnTo>
                    <a:pt x="17692" y="37451"/>
                  </a:lnTo>
                  <a:lnTo>
                    <a:pt x="75582" y="556"/>
                  </a:lnTo>
                  <a:lnTo>
                    <a:pt x="85483" y="0"/>
                  </a:lnTo>
                  <a:lnTo>
                    <a:pt x="105843" y="5622"/>
                  </a:lnTo>
                  <a:lnTo>
                    <a:pt x="120351" y="19039"/>
                  </a:lnTo>
                  <a:lnTo>
                    <a:pt x="125857" y="27530"/>
                  </a:lnTo>
                  <a:lnTo>
                    <a:pt x="128856" y="46324"/>
                  </a:lnTo>
                  <a:lnTo>
                    <a:pt x="128018" y="56249"/>
                  </a:lnTo>
                  <a:lnTo>
                    <a:pt x="120848" y="73516"/>
                  </a:lnTo>
                  <a:lnTo>
                    <a:pt x="115660" y="81395"/>
                  </a:lnTo>
                  <a:lnTo>
                    <a:pt x="116881" y="87819"/>
                  </a:lnTo>
                  <a:lnTo>
                    <a:pt x="122375" y="93271"/>
                  </a:lnTo>
                  <a:lnTo>
                    <a:pt x="153634" y="116015"/>
                  </a:lnTo>
                  <a:lnTo>
                    <a:pt x="169654" y="141738"/>
                  </a:lnTo>
                  <a:lnTo>
                    <a:pt x="170424" y="150274"/>
                  </a:lnTo>
                  <a:lnTo>
                    <a:pt x="165041" y="165997"/>
                  </a:lnTo>
                  <a:lnTo>
                    <a:pt x="151731" y="177665"/>
                  </a:lnTo>
                  <a:lnTo>
                    <a:pt x="143268" y="182414"/>
                  </a:lnTo>
                  <a:lnTo>
                    <a:pt x="124506" y="184571"/>
                  </a:lnTo>
                  <a:lnTo>
                    <a:pt x="106809" y="181630"/>
                  </a:lnTo>
                  <a:lnTo>
                    <a:pt x="84228" y="170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53637" y="3105906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73122" y="3120"/>
                  </a:lnTo>
                  <a:lnTo>
                    <a:pt x="2332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898019" y="3173223"/>
              <a:ext cx="155661" cy="217022"/>
            </a:xfrm>
            <a:custGeom>
              <a:avLst/>
              <a:gdLst/>
              <a:ahLst/>
              <a:cxnLst/>
              <a:rect l="0" t="0" r="0" b="0"/>
              <a:pathLst>
                <a:path w="155661" h="217022">
                  <a:moveTo>
                    <a:pt x="155660" y="48497"/>
                  </a:moveTo>
                  <a:lnTo>
                    <a:pt x="150070" y="65264"/>
                  </a:lnTo>
                  <a:lnTo>
                    <a:pt x="137967" y="76616"/>
                  </a:lnTo>
                  <a:lnTo>
                    <a:pt x="122060" y="87901"/>
                  </a:lnTo>
                  <a:lnTo>
                    <a:pt x="63186" y="151120"/>
                  </a:lnTo>
                  <a:lnTo>
                    <a:pt x="55406" y="159026"/>
                  </a:lnTo>
                  <a:lnTo>
                    <a:pt x="46762" y="180289"/>
                  </a:lnTo>
                  <a:lnTo>
                    <a:pt x="44456" y="192511"/>
                  </a:lnTo>
                  <a:lnTo>
                    <a:pt x="46429" y="201828"/>
                  </a:lnTo>
                  <a:lnTo>
                    <a:pt x="51254" y="209209"/>
                  </a:lnTo>
                  <a:lnTo>
                    <a:pt x="57980" y="215300"/>
                  </a:lnTo>
                  <a:lnTo>
                    <a:pt x="65973" y="217021"/>
                  </a:lnTo>
                  <a:lnTo>
                    <a:pt x="84214" y="212693"/>
                  </a:lnTo>
                  <a:lnTo>
                    <a:pt x="136264" y="177666"/>
                  </a:lnTo>
                  <a:lnTo>
                    <a:pt x="141559" y="169705"/>
                  </a:lnTo>
                  <a:lnTo>
                    <a:pt x="144323" y="151500"/>
                  </a:lnTo>
                  <a:lnTo>
                    <a:pt x="139302" y="121520"/>
                  </a:lnTo>
                  <a:lnTo>
                    <a:pt x="133056" y="113557"/>
                  </a:lnTo>
                  <a:lnTo>
                    <a:pt x="103079" y="96760"/>
                  </a:lnTo>
                  <a:lnTo>
                    <a:pt x="64035" y="77484"/>
                  </a:lnTo>
                  <a:lnTo>
                    <a:pt x="2888" y="30797"/>
                  </a:lnTo>
                  <a:lnTo>
                    <a:pt x="0" y="23829"/>
                  </a:lnTo>
                  <a:lnTo>
                    <a:pt x="414" y="16844"/>
                  </a:lnTo>
                  <a:lnTo>
                    <a:pt x="3029" y="9848"/>
                  </a:lnTo>
                  <a:lnTo>
                    <a:pt x="9452" y="5183"/>
                  </a:lnTo>
                  <a:lnTo>
                    <a:pt x="29067" y="0"/>
                  </a:lnTo>
                  <a:lnTo>
                    <a:pt x="81960" y="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Freeform 129"/>
          <p:cNvSpPr/>
          <p:nvPr/>
        </p:nvSpPr>
        <p:spPr>
          <a:xfrm>
            <a:off x="937036" y="3600746"/>
            <a:ext cx="1779317" cy="183394"/>
          </a:xfrm>
          <a:custGeom>
            <a:avLst/>
            <a:gdLst/>
            <a:ahLst/>
            <a:cxnLst/>
            <a:rect l="0" t="0" r="0" b="0"/>
            <a:pathLst>
              <a:path w="1779317" h="183394">
                <a:moveTo>
                  <a:pt x="1779316" y="0"/>
                </a:moveTo>
                <a:lnTo>
                  <a:pt x="1773727" y="16767"/>
                </a:lnTo>
                <a:lnTo>
                  <a:pt x="1768571" y="20537"/>
                </a:lnTo>
                <a:lnTo>
                  <a:pt x="1761624" y="21880"/>
                </a:lnTo>
                <a:lnTo>
                  <a:pt x="1699560" y="21165"/>
                </a:lnTo>
                <a:lnTo>
                  <a:pt x="1642635" y="21078"/>
                </a:lnTo>
                <a:lnTo>
                  <a:pt x="1586331" y="21061"/>
                </a:lnTo>
                <a:lnTo>
                  <a:pt x="1524442" y="15844"/>
                </a:lnTo>
                <a:lnTo>
                  <a:pt x="1480749" y="16392"/>
                </a:lnTo>
                <a:lnTo>
                  <a:pt x="1419173" y="11687"/>
                </a:lnTo>
                <a:lnTo>
                  <a:pt x="1370530" y="16461"/>
                </a:lnTo>
                <a:lnTo>
                  <a:pt x="1308927" y="21319"/>
                </a:lnTo>
                <a:lnTo>
                  <a:pt x="1260006" y="28023"/>
                </a:lnTo>
                <a:lnTo>
                  <a:pt x="1200961" y="34001"/>
                </a:lnTo>
                <a:lnTo>
                  <a:pt x="1144237" y="46100"/>
                </a:lnTo>
                <a:lnTo>
                  <a:pt x="1087972" y="51350"/>
                </a:lnTo>
                <a:lnTo>
                  <a:pt x="1031798" y="55506"/>
                </a:lnTo>
                <a:lnTo>
                  <a:pt x="970053" y="61657"/>
                </a:lnTo>
                <a:lnTo>
                  <a:pt x="909936" y="64041"/>
                </a:lnTo>
                <a:lnTo>
                  <a:pt x="856120" y="74564"/>
                </a:lnTo>
                <a:lnTo>
                  <a:pt x="793366" y="84125"/>
                </a:lnTo>
                <a:lnTo>
                  <a:pt x="742021" y="95429"/>
                </a:lnTo>
                <a:lnTo>
                  <a:pt x="693250" y="105484"/>
                </a:lnTo>
                <a:lnTo>
                  <a:pt x="641755" y="112752"/>
                </a:lnTo>
                <a:lnTo>
                  <a:pt x="592572" y="118026"/>
                </a:lnTo>
                <a:lnTo>
                  <a:pt x="545244" y="126997"/>
                </a:lnTo>
                <a:lnTo>
                  <a:pt x="491057" y="133945"/>
                </a:lnTo>
                <a:lnTo>
                  <a:pt x="433667" y="139123"/>
                </a:lnTo>
                <a:lnTo>
                  <a:pt x="373051" y="151353"/>
                </a:lnTo>
                <a:lnTo>
                  <a:pt x="310472" y="157799"/>
                </a:lnTo>
                <a:lnTo>
                  <a:pt x="248024" y="162884"/>
                </a:lnTo>
                <a:lnTo>
                  <a:pt x="223707" y="161300"/>
                </a:lnTo>
                <a:lnTo>
                  <a:pt x="173260" y="169815"/>
                </a:lnTo>
                <a:lnTo>
                  <a:pt x="124646" y="179387"/>
                </a:lnTo>
                <a:lnTo>
                  <a:pt x="66958" y="183393"/>
                </a:lnTo>
                <a:lnTo>
                  <a:pt x="19839" y="180291"/>
                </a:lnTo>
                <a:lnTo>
                  <a:pt x="0" y="1789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3570818" y="4011357"/>
            <a:ext cx="682696" cy="433991"/>
            <a:chOff x="3570818" y="4011357"/>
            <a:chExt cx="682696" cy="433991"/>
          </a:xfrm>
        </p:grpSpPr>
        <p:sp>
          <p:nvSpPr>
            <p:cNvPr id="131" name="Freeform 130"/>
            <p:cNvSpPr/>
            <p:nvPr/>
          </p:nvSpPr>
          <p:spPr>
            <a:xfrm>
              <a:off x="3570818" y="4011357"/>
              <a:ext cx="185578" cy="433991"/>
            </a:xfrm>
            <a:custGeom>
              <a:avLst/>
              <a:gdLst/>
              <a:ahLst/>
              <a:cxnLst/>
              <a:rect l="0" t="0" r="0" b="0"/>
              <a:pathLst>
                <a:path w="185578" h="433991">
                  <a:moveTo>
                    <a:pt x="135213" y="0"/>
                  </a:moveTo>
                  <a:lnTo>
                    <a:pt x="92551" y="55659"/>
                  </a:lnTo>
                  <a:lnTo>
                    <a:pt x="70504" y="95353"/>
                  </a:lnTo>
                  <a:lnTo>
                    <a:pt x="42059" y="157980"/>
                  </a:lnTo>
                  <a:lnTo>
                    <a:pt x="16339" y="221103"/>
                  </a:lnTo>
                  <a:lnTo>
                    <a:pt x="6735" y="282075"/>
                  </a:lnTo>
                  <a:lnTo>
                    <a:pt x="0" y="337129"/>
                  </a:lnTo>
                  <a:lnTo>
                    <a:pt x="4423" y="375970"/>
                  </a:lnTo>
                  <a:lnTo>
                    <a:pt x="18731" y="409706"/>
                  </a:lnTo>
                  <a:lnTo>
                    <a:pt x="34310" y="425027"/>
                  </a:lnTo>
                  <a:lnTo>
                    <a:pt x="43378" y="430750"/>
                  </a:lnTo>
                  <a:lnTo>
                    <a:pt x="62812" y="433990"/>
                  </a:lnTo>
                  <a:lnTo>
                    <a:pt x="103884" y="426538"/>
                  </a:lnTo>
                  <a:lnTo>
                    <a:pt x="129699" y="411561"/>
                  </a:lnTo>
                  <a:lnTo>
                    <a:pt x="152167" y="392305"/>
                  </a:lnTo>
                  <a:lnTo>
                    <a:pt x="168052" y="366193"/>
                  </a:lnTo>
                  <a:lnTo>
                    <a:pt x="182730" y="317523"/>
                  </a:lnTo>
                  <a:lnTo>
                    <a:pt x="185577" y="290470"/>
                  </a:lnTo>
                  <a:lnTo>
                    <a:pt x="180604" y="269088"/>
                  </a:lnTo>
                  <a:lnTo>
                    <a:pt x="176002" y="260111"/>
                  </a:lnTo>
                  <a:lnTo>
                    <a:pt x="161530" y="247016"/>
                  </a:lnTo>
                  <a:lnTo>
                    <a:pt x="152758" y="241886"/>
                  </a:lnTo>
                  <a:lnTo>
                    <a:pt x="130532" y="239306"/>
                  </a:lnTo>
                  <a:lnTo>
                    <a:pt x="118054" y="240256"/>
                  </a:lnTo>
                  <a:lnTo>
                    <a:pt x="94831" y="250670"/>
                  </a:lnTo>
                  <a:lnTo>
                    <a:pt x="4045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69285" y="4232455"/>
              <a:ext cx="21058" cy="84230"/>
            </a:xfrm>
            <a:custGeom>
              <a:avLst/>
              <a:gdLst/>
              <a:ahLst/>
              <a:cxnLst/>
              <a:rect l="0" t="0" r="0" b="0"/>
              <a:pathLst>
                <a:path w="21058" h="84230">
                  <a:moveTo>
                    <a:pt x="0" y="0"/>
                  </a:moveTo>
                  <a:lnTo>
                    <a:pt x="16788" y="58772"/>
                  </a:lnTo>
                  <a:lnTo>
                    <a:pt x="21057" y="84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16642" y="4267162"/>
              <a:ext cx="136872" cy="17937"/>
            </a:xfrm>
            <a:custGeom>
              <a:avLst/>
              <a:gdLst/>
              <a:ahLst/>
              <a:cxnLst/>
              <a:rect l="0" t="0" r="0" b="0"/>
              <a:pathLst>
                <a:path w="136872" h="17937">
                  <a:moveTo>
                    <a:pt x="136871" y="17936"/>
                  </a:moveTo>
                  <a:lnTo>
                    <a:pt x="125692" y="6758"/>
                  </a:lnTo>
                  <a:lnTo>
                    <a:pt x="107726" y="1270"/>
                  </a:lnTo>
                  <a:lnTo>
                    <a:pt x="85313" y="0"/>
                  </a:lnTo>
                  <a:lnTo>
                    <a:pt x="23492" y="12669"/>
                  </a:lnTo>
                  <a:lnTo>
                    <a:pt x="0" y="7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4632538" y="3828214"/>
            <a:ext cx="1378872" cy="603625"/>
            <a:chOff x="4632538" y="3828214"/>
            <a:chExt cx="1378872" cy="603625"/>
          </a:xfrm>
        </p:grpSpPr>
        <p:sp>
          <p:nvSpPr>
            <p:cNvPr id="135" name="Freeform 134"/>
            <p:cNvSpPr/>
            <p:nvPr/>
          </p:nvSpPr>
          <p:spPr>
            <a:xfrm>
              <a:off x="4632538" y="4043065"/>
              <a:ext cx="249780" cy="368376"/>
            </a:xfrm>
            <a:custGeom>
              <a:avLst/>
              <a:gdLst/>
              <a:ahLst/>
              <a:cxnLst/>
              <a:rect l="0" t="0" r="0" b="0"/>
              <a:pathLst>
                <a:path w="249780" h="368376">
                  <a:moveTo>
                    <a:pt x="0" y="63049"/>
                  </a:moveTo>
                  <a:lnTo>
                    <a:pt x="55660" y="23506"/>
                  </a:lnTo>
                  <a:lnTo>
                    <a:pt x="82003" y="8048"/>
                  </a:lnTo>
                  <a:lnTo>
                    <a:pt x="89764" y="1816"/>
                  </a:lnTo>
                  <a:lnTo>
                    <a:pt x="98447" y="0"/>
                  </a:lnTo>
                  <a:lnTo>
                    <a:pt x="117454" y="4221"/>
                  </a:lnTo>
                  <a:lnTo>
                    <a:pt x="142296" y="19752"/>
                  </a:lnTo>
                  <a:lnTo>
                    <a:pt x="150981" y="41856"/>
                  </a:lnTo>
                  <a:lnTo>
                    <a:pt x="153297" y="55939"/>
                  </a:lnTo>
                  <a:lnTo>
                    <a:pt x="149630" y="77826"/>
                  </a:lnTo>
                  <a:lnTo>
                    <a:pt x="121740" y="125610"/>
                  </a:lnTo>
                  <a:lnTo>
                    <a:pt x="106132" y="143716"/>
                  </a:lnTo>
                  <a:lnTo>
                    <a:pt x="109951" y="136336"/>
                  </a:lnTo>
                  <a:lnTo>
                    <a:pt x="115415" y="134133"/>
                  </a:lnTo>
                  <a:lnTo>
                    <a:pt x="130844" y="134806"/>
                  </a:lnTo>
                  <a:lnTo>
                    <a:pt x="164851" y="147351"/>
                  </a:lnTo>
                  <a:lnTo>
                    <a:pt x="225722" y="195261"/>
                  </a:lnTo>
                  <a:lnTo>
                    <a:pt x="242876" y="222716"/>
                  </a:lnTo>
                  <a:lnTo>
                    <a:pt x="249779" y="258666"/>
                  </a:lnTo>
                  <a:lnTo>
                    <a:pt x="246234" y="298954"/>
                  </a:lnTo>
                  <a:lnTo>
                    <a:pt x="241365" y="309226"/>
                  </a:lnTo>
                  <a:lnTo>
                    <a:pt x="204141" y="344107"/>
                  </a:lnTo>
                  <a:lnTo>
                    <a:pt x="177080" y="359365"/>
                  </a:lnTo>
                  <a:lnTo>
                    <a:pt x="153962" y="361251"/>
                  </a:lnTo>
                  <a:lnTo>
                    <a:pt x="95403" y="364108"/>
                  </a:lnTo>
                  <a:lnTo>
                    <a:pt x="52643" y="36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32663" y="4127171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264248" y="4169285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115164" y="16768"/>
                  </a:lnTo>
                  <a:lnTo>
                    <a:pt x="100317" y="28119"/>
                  </a:lnTo>
                  <a:lnTo>
                    <a:pt x="36884" y="615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607694" y="3935232"/>
              <a:ext cx="204037" cy="465680"/>
            </a:xfrm>
            <a:custGeom>
              <a:avLst/>
              <a:gdLst/>
              <a:ahLst/>
              <a:cxnLst/>
              <a:rect l="0" t="0" r="0" b="0"/>
              <a:pathLst>
                <a:path w="204037" h="465680">
                  <a:moveTo>
                    <a:pt x="140865" y="202467"/>
                  </a:moveTo>
                  <a:lnTo>
                    <a:pt x="157654" y="147423"/>
                  </a:lnTo>
                  <a:lnTo>
                    <a:pt x="159488" y="110638"/>
                  </a:lnTo>
                  <a:lnTo>
                    <a:pt x="147102" y="55454"/>
                  </a:lnTo>
                  <a:lnTo>
                    <a:pt x="131535" y="23597"/>
                  </a:lnTo>
                  <a:lnTo>
                    <a:pt x="115662" y="8716"/>
                  </a:lnTo>
                  <a:lnTo>
                    <a:pt x="106515" y="3110"/>
                  </a:lnTo>
                  <a:lnTo>
                    <a:pt x="86994" y="0"/>
                  </a:lnTo>
                  <a:lnTo>
                    <a:pt x="76875" y="808"/>
                  </a:lnTo>
                  <a:lnTo>
                    <a:pt x="59393" y="7946"/>
                  </a:lnTo>
                  <a:lnTo>
                    <a:pt x="29106" y="31592"/>
                  </a:lnTo>
                  <a:lnTo>
                    <a:pt x="13255" y="57471"/>
                  </a:lnTo>
                  <a:lnTo>
                    <a:pt x="1149" y="87366"/>
                  </a:lnTo>
                  <a:lnTo>
                    <a:pt x="0" y="108027"/>
                  </a:lnTo>
                  <a:lnTo>
                    <a:pt x="8795" y="161066"/>
                  </a:lnTo>
                  <a:lnTo>
                    <a:pt x="22967" y="209887"/>
                  </a:lnTo>
                  <a:lnTo>
                    <a:pt x="34264" y="227602"/>
                  </a:lnTo>
                  <a:lnTo>
                    <a:pt x="50203" y="240154"/>
                  </a:lnTo>
                  <a:lnTo>
                    <a:pt x="59367" y="245139"/>
                  </a:lnTo>
                  <a:lnTo>
                    <a:pt x="78908" y="247559"/>
                  </a:lnTo>
                  <a:lnTo>
                    <a:pt x="99290" y="243565"/>
                  </a:lnTo>
                  <a:lnTo>
                    <a:pt x="120048" y="233991"/>
                  </a:lnTo>
                  <a:lnTo>
                    <a:pt x="134733" y="215697"/>
                  </a:lnTo>
                  <a:lnTo>
                    <a:pt x="155266" y="161662"/>
                  </a:lnTo>
                  <a:lnTo>
                    <a:pt x="154231" y="176989"/>
                  </a:lnTo>
                  <a:lnTo>
                    <a:pt x="160679" y="229918"/>
                  </a:lnTo>
                  <a:lnTo>
                    <a:pt x="162846" y="290991"/>
                  </a:lnTo>
                  <a:lnTo>
                    <a:pt x="173327" y="346209"/>
                  </a:lnTo>
                  <a:lnTo>
                    <a:pt x="184048" y="408093"/>
                  </a:lnTo>
                  <a:lnTo>
                    <a:pt x="204036" y="465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443866" y="3828214"/>
              <a:ext cx="567544" cy="603625"/>
            </a:xfrm>
            <a:custGeom>
              <a:avLst/>
              <a:gdLst/>
              <a:ahLst/>
              <a:cxnLst/>
              <a:rect l="0" t="0" r="0" b="0"/>
              <a:pathLst>
                <a:path w="567544" h="603625">
                  <a:moveTo>
                    <a:pt x="452092" y="88387"/>
                  </a:moveTo>
                  <a:lnTo>
                    <a:pt x="446503" y="71619"/>
                  </a:lnTo>
                  <a:lnTo>
                    <a:pt x="434401" y="57148"/>
                  </a:lnTo>
                  <a:lnTo>
                    <a:pt x="407856" y="38967"/>
                  </a:lnTo>
                  <a:lnTo>
                    <a:pt x="355886" y="12555"/>
                  </a:lnTo>
                  <a:lnTo>
                    <a:pt x="300594" y="2697"/>
                  </a:lnTo>
                  <a:lnTo>
                    <a:pt x="268946" y="0"/>
                  </a:lnTo>
                  <a:lnTo>
                    <a:pt x="207382" y="11093"/>
                  </a:lnTo>
                  <a:lnTo>
                    <a:pt x="177216" y="15430"/>
                  </a:lnTo>
                  <a:lnTo>
                    <a:pt x="156010" y="25156"/>
                  </a:lnTo>
                  <a:lnTo>
                    <a:pt x="94011" y="73188"/>
                  </a:lnTo>
                  <a:lnTo>
                    <a:pt x="39545" y="134136"/>
                  </a:lnTo>
                  <a:lnTo>
                    <a:pt x="13851" y="195161"/>
                  </a:lnTo>
                  <a:lnTo>
                    <a:pt x="2575" y="247301"/>
                  </a:lnTo>
                  <a:lnTo>
                    <a:pt x="0" y="302661"/>
                  </a:lnTo>
                  <a:lnTo>
                    <a:pt x="10903" y="361229"/>
                  </a:lnTo>
                  <a:lnTo>
                    <a:pt x="27575" y="421887"/>
                  </a:lnTo>
                  <a:lnTo>
                    <a:pt x="40350" y="457043"/>
                  </a:lnTo>
                  <a:lnTo>
                    <a:pt x="65323" y="494236"/>
                  </a:lnTo>
                  <a:lnTo>
                    <a:pt x="115547" y="536513"/>
                  </a:lnTo>
                  <a:lnTo>
                    <a:pt x="172795" y="570556"/>
                  </a:lnTo>
                  <a:lnTo>
                    <a:pt x="220494" y="589129"/>
                  </a:lnTo>
                  <a:lnTo>
                    <a:pt x="281909" y="600943"/>
                  </a:lnTo>
                  <a:lnTo>
                    <a:pt x="339447" y="603624"/>
                  </a:lnTo>
                  <a:lnTo>
                    <a:pt x="395873" y="594578"/>
                  </a:lnTo>
                  <a:lnTo>
                    <a:pt x="436864" y="576711"/>
                  </a:lnTo>
                  <a:lnTo>
                    <a:pt x="493588" y="535315"/>
                  </a:lnTo>
                  <a:lnTo>
                    <a:pt x="520019" y="507809"/>
                  </a:lnTo>
                  <a:lnTo>
                    <a:pt x="548741" y="457498"/>
                  </a:lnTo>
                  <a:lnTo>
                    <a:pt x="561708" y="409363"/>
                  </a:lnTo>
                  <a:lnTo>
                    <a:pt x="566069" y="359226"/>
                  </a:lnTo>
                  <a:lnTo>
                    <a:pt x="567543" y="296650"/>
                  </a:lnTo>
                  <a:lnTo>
                    <a:pt x="564235" y="264007"/>
                  </a:lnTo>
                  <a:lnTo>
                    <a:pt x="542641" y="220491"/>
                  </a:lnTo>
                  <a:lnTo>
                    <a:pt x="504830" y="162845"/>
                  </a:lnTo>
                  <a:lnTo>
                    <a:pt x="465831" y="108047"/>
                  </a:lnTo>
                  <a:lnTo>
                    <a:pt x="409978" y="46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11927" y="178984"/>
            <a:ext cx="450427" cy="589597"/>
            <a:chOff x="511927" y="178984"/>
            <a:chExt cx="450427" cy="589597"/>
          </a:xfrm>
        </p:grpSpPr>
        <p:sp>
          <p:nvSpPr>
            <p:cNvPr id="2" name="Freeform 1"/>
            <p:cNvSpPr/>
            <p:nvPr/>
          </p:nvSpPr>
          <p:spPr>
            <a:xfrm>
              <a:off x="728485" y="263212"/>
              <a:ext cx="19039" cy="421141"/>
            </a:xfrm>
            <a:custGeom>
              <a:avLst/>
              <a:gdLst/>
              <a:ahLst/>
              <a:cxnLst/>
              <a:rect l="0" t="0" r="0" b="0"/>
              <a:pathLst>
                <a:path w="19039" h="421141">
                  <a:moveTo>
                    <a:pt x="8509" y="0"/>
                  </a:moveTo>
                  <a:lnTo>
                    <a:pt x="176" y="48931"/>
                  </a:lnTo>
                  <a:lnTo>
                    <a:pt x="1751" y="96776"/>
                  </a:lnTo>
                  <a:lnTo>
                    <a:pt x="6507" y="151117"/>
                  </a:lnTo>
                  <a:lnTo>
                    <a:pt x="4796" y="208552"/>
                  </a:lnTo>
                  <a:lnTo>
                    <a:pt x="0" y="262615"/>
                  </a:lnTo>
                  <a:lnTo>
                    <a:pt x="1699" y="312558"/>
                  </a:lnTo>
                  <a:lnTo>
                    <a:pt x="12753" y="365766"/>
                  </a:lnTo>
                  <a:lnTo>
                    <a:pt x="1903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1927" y="357968"/>
              <a:ext cx="267182" cy="233531"/>
            </a:xfrm>
            <a:custGeom>
              <a:avLst/>
              <a:gdLst/>
              <a:ahLst/>
              <a:cxnLst/>
              <a:rect l="0" t="0" r="0" b="0"/>
              <a:pathLst>
                <a:path w="267182" h="233531">
                  <a:moveTo>
                    <a:pt x="267181" y="105285"/>
                  </a:moveTo>
                  <a:lnTo>
                    <a:pt x="248031" y="122096"/>
                  </a:lnTo>
                  <a:lnTo>
                    <a:pt x="193964" y="154784"/>
                  </a:lnTo>
                  <a:lnTo>
                    <a:pt x="137783" y="181228"/>
                  </a:lnTo>
                  <a:lnTo>
                    <a:pt x="78652" y="207140"/>
                  </a:lnTo>
                  <a:lnTo>
                    <a:pt x="19566" y="233530"/>
                  </a:lnTo>
                  <a:lnTo>
                    <a:pt x="10858" y="231726"/>
                  </a:lnTo>
                  <a:lnTo>
                    <a:pt x="5052" y="225844"/>
                  </a:lnTo>
                  <a:lnTo>
                    <a:pt x="1181" y="217243"/>
                  </a:lnTo>
                  <a:lnTo>
                    <a:pt x="0" y="198328"/>
                  </a:lnTo>
                  <a:lnTo>
                    <a:pt x="15073" y="136720"/>
                  </a:lnTo>
                  <a:lnTo>
                    <a:pt x="43938" y="73687"/>
                  </a:lnTo>
                  <a:lnTo>
                    <a:pt x="63832" y="11553"/>
                  </a:lnTo>
                  <a:lnTo>
                    <a:pt x="671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178984"/>
              <a:ext cx="204303" cy="589597"/>
            </a:xfrm>
            <a:custGeom>
              <a:avLst/>
              <a:gdLst/>
              <a:ahLst/>
              <a:cxnLst/>
              <a:rect l="0" t="0" r="0" b="0"/>
              <a:pathLst>
                <a:path w="204303" h="589597">
                  <a:moveTo>
                    <a:pt x="0" y="0"/>
                  </a:moveTo>
                  <a:lnTo>
                    <a:pt x="22357" y="0"/>
                  </a:lnTo>
                  <a:lnTo>
                    <a:pt x="42692" y="9359"/>
                  </a:lnTo>
                  <a:lnTo>
                    <a:pt x="70751" y="34358"/>
                  </a:lnTo>
                  <a:lnTo>
                    <a:pt x="123888" y="95000"/>
                  </a:lnTo>
                  <a:lnTo>
                    <a:pt x="168241" y="152735"/>
                  </a:lnTo>
                  <a:lnTo>
                    <a:pt x="195117" y="211056"/>
                  </a:lnTo>
                  <a:lnTo>
                    <a:pt x="204302" y="252698"/>
                  </a:lnTo>
                  <a:lnTo>
                    <a:pt x="200654" y="308450"/>
                  </a:lnTo>
                  <a:lnTo>
                    <a:pt x="190995" y="365913"/>
                  </a:lnTo>
                  <a:lnTo>
                    <a:pt x="170482" y="418550"/>
                  </a:lnTo>
                  <a:lnTo>
                    <a:pt x="150006" y="473441"/>
                  </a:lnTo>
                  <a:lnTo>
                    <a:pt x="113153" y="531969"/>
                  </a:lnTo>
                  <a:lnTo>
                    <a:pt x="80513" y="574367"/>
                  </a:lnTo>
                  <a:lnTo>
                    <a:pt x="73700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88622" y="42113"/>
            <a:ext cx="2127897" cy="633685"/>
            <a:chOff x="1388622" y="42113"/>
            <a:chExt cx="2127897" cy="633685"/>
          </a:xfrm>
        </p:grpSpPr>
        <p:sp>
          <p:nvSpPr>
            <p:cNvPr id="6" name="Freeform 5"/>
            <p:cNvSpPr/>
            <p:nvPr/>
          </p:nvSpPr>
          <p:spPr>
            <a:xfrm>
              <a:off x="1388622" y="181670"/>
              <a:ext cx="349663" cy="494128"/>
            </a:xfrm>
            <a:custGeom>
              <a:avLst/>
              <a:gdLst/>
              <a:ahLst/>
              <a:cxnLst/>
              <a:rect l="0" t="0" r="0" b="0"/>
              <a:pathLst>
                <a:path w="349663" h="494128">
                  <a:moveTo>
                    <a:pt x="64310" y="71013"/>
                  </a:moveTo>
                  <a:lnTo>
                    <a:pt x="47543" y="65424"/>
                  </a:lnTo>
                  <a:lnTo>
                    <a:pt x="40264" y="66117"/>
                  </a:lnTo>
                  <a:lnTo>
                    <a:pt x="25937" y="73127"/>
                  </a:lnTo>
                  <a:lnTo>
                    <a:pt x="4717" y="95816"/>
                  </a:lnTo>
                  <a:lnTo>
                    <a:pt x="1185" y="95737"/>
                  </a:lnTo>
                  <a:lnTo>
                    <a:pt x="0" y="89836"/>
                  </a:lnTo>
                  <a:lnTo>
                    <a:pt x="380" y="80052"/>
                  </a:lnTo>
                  <a:lnTo>
                    <a:pt x="7041" y="62942"/>
                  </a:lnTo>
                  <a:lnTo>
                    <a:pt x="30381" y="32894"/>
                  </a:lnTo>
                  <a:lnTo>
                    <a:pt x="56207" y="17085"/>
                  </a:lnTo>
                  <a:lnTo>
                    <a:pt x="97545" y="2433"/>
                  </a:lnTo>
                  <a:lnTo>
                    <a:pt x="134859" y="0"/>
                  </a:lnTo>
                  <a:lnTo>
                    <a:pt x="157666" y="3577"/>
                  </a:lnTo>
                  <a:lnTo>
                    <a:pt x="176382" y="12186"/>
                  </a:lnTo>
                  <a:lnTo>
                    <a:pt x="184648" y="17757"/>
                  </a:lnTo>
                  <a:lnTo>
                    <a:pt x="196952" y="33306"/>
                  </a:lnTo>
                  <a:lnTo>
                    <a:pt x="205151" y="53085"/>
                  </a:lnTo>
                  <a:lnTo>
                    <a:pt x="208596" y="89358"/>
                  </a:lnTo>
                  <a:lnTo>
                    <a:pt x="196799" y="144356"/>
                  </a:lnTo>
                  <a:lnTo>
                    <a:pt x="181295" y="170603"/>
                  </a:lnTo>
                  <a:lnTo>
                    <a:pt x="161883" y="193198"/>
                  </a:lnTo>
                  <a:lnTo>
                    <a:pt x="135725" y="209122"/>
                  </a:lnTo>
                  <a:lnTo>
                    <a:pt x="131807" y="209879"/>
                  </a:lnTo>
                  <a:lnTo>
                    <a:pt x="131535" y="208044"/>
                  </a:lnTo>
                  <a:lnTo>
                    <a:pt x="133693" y="204481"/>
                  </a:lnTo>
                  <a:lnTo>
                    <a:pt x="164677" y="193878"/>
                  </a:lnTo>
                  <a:lnTo>
                    <a:pt x="205313" y="194505"/>
                  </a:lnTo>
                  <a:lnTo>
                    <a:pt x="241399" y="207689"/>
                  </a:lnTo>
                  <a:lnTo>
                    <a:pt x="283864" y="234275"/>
                  </a:lnTo>
                  <a:lnTo>
                    <a:pt x="330588" y="293750"/>
                  </a:lnTo>
                  <a:lnTo>
                    <a:pt x="344873" y="318966"/>
                  </a:lnTo>
                  <a:lnTo>
                    <a:pt x="349662" y="342652"/>
                  </a:lnTo>
                  <a:lnTo>
                    <a:pt x="346382" y="404356"/>
                  </a:lnTo>
                  <a:lnTo>
                    <a:pt x="337465" y="427396"/>
                  </a:lnTo>
                  <a:lnTo>
                    <a:pt x="313701" y="454509"/>
                  </a:lnTo>
                  <a:lnTo>
                    <a:pt x="265824" y="483461"/>
                  </a:lnTo>
                  <a:lnTo>
                    <a:pt x="238880" y="493359"/>
                  </a:lnTo>
                  <a:lnTo>
                    <a:pt x="227483" y="494127"/>
                  </a:lnTo>
                  <a:lnTo>
                    <a:pt x="189262" y="487907"/>
                  </a:lnTo>
                  <a:lnTo>
                    <a:pt x="168977" y="489096"/>
                  </a:lnTo>
                  <a:lnTo>
                    <a:pt x="137827" y="485528"/>
                  </a:lnTo>
                  <a:lnTo>
                    <a:pt x="95896" y="492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29642" y="46876"/>
              <a:ext cx="153699" cy="192158"/>
            </a:xfrm>
            <a:custGeom>
              <a:avLst/>
              <a:gdLst/>
              <a:ahLst/>
              <a:cxnLst/>
              <a:rect l="0" t="0" r="0" b="0"/>
              <a:pathLst>
                <a:path w="153699" h="192158">
                  <a:moveTo>
                    <a:pt x="123415" y="16294"/>
                  </a:moveTo>
                  <a:lnTo>
                    <a:pt x="112236" y="5116"/>
                  </a:lnTo>
                  <a:lnTo>
                    <a:pt x="105434" y="2993"/>
                  </a:lnTo>
                  <a:lnTo>
                    <a:pt x="53673" y="5170"/>
                  </a:lnTo>
                  <a:lnTo>
                    <a:pt x="19302" y="0"/>
                  </a:lnTo>
                  <a:lnTo>
                    <a:pt x="11892" y="3092"/>
                  </a:lnTo>
                  <a:lnTo>
                    <a:pt x="6952" y="9832"/>
                  </a:lnTo>
                  <a:lnTo>
                    <a:pt x="0" y="41676"/>
                  </a:lnTo>
                  <a:lnTo>
                    <a:pt x="1059" y="77627"/>
                  </a:lnTo>
                  <a:lnTo>
                    <a:pt x="3240" y="88768"/>
                  </a:lnTo>
                  <a:lnTo>
                    <a:pt x="7033" y="93856"/>
                  </a:lnTo>
                  <a:lnTo>
                    <a:pt x="11902" y="94909"/>
                  </a:lnTo>
                  <a:lnTo>
                    <a:pt x="58904" y="84575"/>
                  </a:lnTo>
                  <a:lnTo>
                    <a:pt x="80705" y="86806"/>
                  </a:lnTo>
                  <a:lnTo>
                    <a:pt x="98973" y="94816"/>
                  </a:lnTo>
                  <a:lnTo>
                    <a:pt x="151292" y="139409"/>
                  </a:lnTo>
                  <a:lnTo>
                    <a:pt x="153698" y="147504"/>
                  </a:lnTo>
                  <a:lnTo>
                    <a:pt x="150132" y="165857"/>
                  </a:lnTo>
                  <a:lnTo>
                    <a:pt x="144736" y="173324"/>
                  </a:lnTo>
                  <a:lnTo>
                    <a:pt x="129381" y="184742"/>
                  </a:lnTo>
                  <a:lnTo>
                    <a:pt x="95417" y="192157"/>
                  </a:lnTo>
                  <a:lnTo>
                    <a:pt x="40685" y="186535"/>
                  </a:lnTo>
                  <a:lnTo>
                    <a:pt x="28658" y="184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16186" y="252683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230977" y="11179"/>
                  </a:lnTo>
                  <a:lnTo>
                    <a:pt x="201669" y="23720"/>
                  </a:lnTo>
                  <a:lnTo>
                    <a:pt x="163349" y="29255"/>
                  </a:lnTo>
                  <a:lnTo>
                    <a:pt x="102880" y="22946"/>
                  </a:lnTo>
                  <a:lnTo>
                    <a:pt x="65578" y="24736"/>
                  </a:lnTo>
                  <a:lnTo>
                    <a:pt x="44354" y="3088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1053" y="347440"/>
              <a:ext cx="167133" cy="254025"/>
            </a:xfrm>
            <a:custGeom>
              <a:avLst/>
              <a:gdLst/>
              <a:ahLst/>
              <a:cxnLst/>
              <a:rect l="0" t="0" r="0" b="0"/>
              <a:pathLst>
                <a:path w="167133" h="254025">
                  <a:moveTo>
                    <a:pt x="103061" y="0"/>
                  </a:moveTo>
                  <a:lnTo>
                    <a:pt x="79014" y="9575"/>
                  </a:lnTo>
                  <a:lnTo>
                    <a:pt x="64687" y="20243"/>
                  </a:lnTo>
                  <a:lnTo>
                    <a:pt x="26059" y="77561"/>
                  </a:lnTo>
                  <a:lnTo>
                    <a:pt x="5284" y="126850"/>
                  </a:lnTo>
                  <a:lnTo>
                    <a:pt x="0" y="163667"/>
                  </a:lnTo>
                  <a:lnTo>
                    <a:pt x="4024" y="204212"/>
                  </a:lnTo>
                  <a:lnTo>
                    <a:pt x="15761" y="225681"/>
                  </a:lnTo>
                  <a:lnTo>
                    <a:pt x="32675" y="241853"/>
                  </a:lnTo>
                  <a:lnTo>
                    <a:pt x="51891" y="252939"/>
                  </a:lnTo>
                  <a:lnTo>
                    <a:pt x="61928" y="254024"/>
                  </a:lnTo>
                  <a:lnTo>
                    <a:pt x="113718" y="238591"/>
                  </a:lnTo>
                  <a:lnTo>
                    <a:pt x="131584" y="225363"/>
                  </a:lnTo>
                  <a:lnTo>
                    <a:pt x="162117" y="188276"/>
                  </a:lnTo>
                  <a:lnTo>
                    <a:pt x="167132" y="164787"/>
                  </a:lnTo>
                  <a:lnTo>
                    <a:pt x="166832" y="151972"/>
                  </a:lnTo>
                  <a:lnTo>
                    <a:pt x="163122" y="142259"/>
                  </a:lnTo>
                  <a:lnTo>
                    <a:pt x="149642" y="128347"/>
                  </a:lnTo>
                  <a:lnTo>
                    <a:pt x="128833" y="121384"/>
                  </a:lnTo>
                  <a:lnTo>
                    <a:pt x="105156" y="119459"/>
                  </a:lnTo>
                  <a:lnTo>
                    <a:pt x="72096" y="126122"/>
                  </a:lnTo>
                  <a:lnTo>
                    <a:pt x="32603" y="145622"/>
                  </a:lnTo>
                  <a:lnTo>
                    <a:pt x="830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47896" y="221098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74197" y="313082"/>
              <a:ext cx="168457" cy="18357"/>
            </a:xfrm>
            <a:custGeom>
              <a:avLst/>
              <a:gdLst/>
              <a:ahLst/>
              <a:cxnLst/>
              <a:rect l="0" t="0" r="0" b="0"/>
              <a:pathLst>
                <a:path w="168457" h="18357">
                  <a:moveTo>
                    <a:pt x="168456" y="13301"/>
                  </a:moveTo>
                  <a:lnTo>
                    <a:pt x="157277" y="2123"/>
                  </a:lnTo>
                  <a:lnTo>
                    <a:pt x="150475" y="0"/>
                  </a:lnTo>
                  <a:lnTo>
                    <a:pt x="98714" y="2176"/>
                  </a:lnTo>
                  <a:lnTo>
                    <a:pt x="39515" y="14147"/>
                  </a:lnTo>
                  <a:lnTo>
                    <a:pt x="17562" y="18356"/>
                  </a:lnTo>
                  <a:lnTo>
                    <a:pt x="11708" y="17841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05865" y="146639"/>
              <a:ext cx="284271" cy="418698"/>
            </a:xfrm>
            <a:custGeom>
              <a:avLst/>
              <a:gdLst/>
              <a:ahLst/>
              <a:cxnLst/>
              <a:rect l="0" t="0" r="0" b="0"/>
              <a:pathLst>
                <a:path w="284271" h="418698">
                  <a:moveTo>
                    <a:pt x="0" y="63930"/>
                  </a:moveTo>
                  <a:lnTo>
                    <a:pt x="9575" y="39884"/>
                  </a:lnTo>
                  <a:lnTo>
                    <a:pt x="27534" y="18461"/>
                  </a:lnTo>
                  <a:lnTo>
                    <a:pt x="44993" y="4337"/>
                  </a:lnTo>
                  <a:lnTo>
                    <a:pt x="54562" y="805"/>
                  </a:lnTo>
                  <a:lnTo>
                    <a:pt x="74553" y="0"/>
                  </a:lnTo>
                  <a:lnTo>
                    <a:pt x="105538" y="11713"/>
                  </a:lnTo>
                  <a:lnTo>
                    <a:pt x="146279" y="37801"/>
                  </a:lnTo>
                  <a:lnTo>
                    <a:pt x="162889" y="55827"/>
                  </a:lnTo>
                  <a:lnTo>
                    <a:pt x="184211" y="104400"/>
                  </a:lnTo>
                  <a:lnTo>
                    <a:pt x="203315" y="167381"/>
                  </a:lnTo>
                  <a:lnTo>
                    <a:pt x="201901" y="220542"/>
                  </a:lnTo>
                  <a:lnTo>
                    <a:pt x="198253" y="268002"/>
                  </a:lnTo>
                  <a:lnTo>
                    <a:pt x="180364" y="323433"/>
                  </a:lnTo>
                  <a:lnTo>
                    <a:pt x="171409" y="345381"/>
                  </a:lnTo>
                  <a:lnTo>
                    <a:pt x="139845" y="391560"/>
                  </a:lnTo>
                  <a:lnTo>
                    <a:pt x="122985" y="405686"/>
                  </a:lnTo>
                  <a:lnTo>
                    <a:pt x="102623" y="414693"/>
                  </a:lnTo>
                  <a:lnTo>
                    <a:pt x="77976" y="418697"/>
                  </a:lnTo>
                  <a:lnTo>
                    <a:pt x="57663" y="414237"/>
                  </a:lnTo>
                  <a:lnTo>
                    <a:pt x="48970" y="409772"/>
                  </a:lnTo>
                  <a:lnTo>
                    <a:pt x="36193" y="395452"/>
                  </a:lnTo>
                  <a:lnTo>
                    <a:pt x="18458" y="357664"/>
                  </a:lnTo>
                  <a:lnTo>
                    <a:pt x="17172" y="334079"/>
                  </a:lnTo>
                  <a:lnTo>
                    <a:pt x="18467" y="321238"/>
                  </a:lnTo>
                  <a:lnTo>
                    <a:pt x="29265" y="300732"/>
                  </a:lnTo>
                  <a:lnTo>
                    <a:pt x="37057" y="291988"/>
                  </a:lnTo>
                  <a:lnTo>
                    <a:pt x="61314" y="282273"/>
                  </a:lnTo>
                  <a:lnTo>
                    <a:pt x="90422" y="280294"/>
                  </a:lnTo>
                  <a:lnTo>
                    <a:pt x="147236" y="298088"/>
                  </a:lnTo>
                  <a:lnTo>
                    <a:pt x="183226" y="317364"/>
                  </a:lnTo>
                  <a:lnTo>
                    <a:pt x="242528" y="355675"/>
                  </a:lnTo>
                  <a:lnTo>
                    <a:pt x="284270" y="3692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79647" y="4211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4940" y="16768"/>
                  </a:lnTo>
                  <a:lnTo>
                    <a:pt x="5315" y="34359"/>
                  </a:lnTo>
                  <a:lnTo>
                    <a:pt x="9499" y="8542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5948" y="22109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6948" y="6066"/>
                  </a:lnTo>
                  <a:lnTo>
                    <a:pt x="122127" y="4664"/>
                  </a:lnTo>
                  <a:lnTo>
                    <a:pt x="60908" y="9370"/>
                  </a:lnTo>
                  <a:lnTo>
                    <a:pt x="38379" y="162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37042" y="336911"/>
              <a:ext cx="16306" cy="189514"/>
            </a:xfrm>
            <a:custGeom>
              <a:avLst/>
              <a:gdLst/>
              <a:ahLst/>
              <a:cxnLst/>
              <a:rect l="0" t="0" r="0" b="0"/>
              <a:pathLst>
                <a:path w="16306" h="189514">
                  <a:moveTo>
                    <a:pt x="16305" y="0"/>
                  </a:moveTo>
                  <a:lnTo>
                    <a:pt x="9069" y="27556"/>
                  </a:lnTo>
                  <a:lnTo>
                    <a:pt x="3307" y="83779"/>
                  </a:lnTo>
                  <a:lnTo>
                    <a:pt x="0" y="110935"/>
                  </a:lnTo>
                  <a:lnTo>
                    <a:pt x="4785" y="173403"/>
                  </a:lnTo>
                  <a:lnTo>
                    <a:pt x="577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25279" y="347440"/>
              <a:ext cx="107012" cy="75929"/>
            </a:xfrm>
            <a:custGeom>
              <a:avLst/>
              <a:gdLst/>
              <a:ahLst/>
              <a:cxnLst/>
              <a:rect l="0" t="0" r="0" b="0"/>
              <a:pathLst>
                <a:path w="107012" h="75929">
                  <a:moveTo>
                    <a:pt x="107011" y="42114"/>
                  </a:moveTo>
                  <a:lnTo>
                    <a:pt x="45900" y="67308"/>
                  </a:lnTo>
                  <a:lnTo>
                    <a:pt x="23699" y="75928"/>
                  </a:lnTo>
                  <a:lnTo>
                    <a:pt x="15205" y="75185"/>
                  </a:lnTo>
                  <a:lnTo>
                    <a:pt x="8372" y="71180"/>
                  </a:lnTo>
                  <a:lnTo>
                    <a:pt x="2647" y="65001"/>
                  </a:lnTo>
                  <a:lnTo>
                    <a:pt x="0" y="57372"/>
                  </a:lnTo>
                  <a:lnTo>
                    <a:pt x="17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373644" y="1650706"/>
            <a:ext cx="1026854" cy="595130"/>
            <a:chOff x="1373644" y="1650706"/>
            <a:chExt cx="1026854" cy="595130"/>
          </a:xfrm>
        </p:grpSpPr>
        <p:sp>
          <p:nvSpPr>
            <p:cNvPr id="18" name="Freeform 17"/>
            <p:cNvSpPr/>
            <p:nvPr/>
          </p:nvSpPr>
          <p:spPr>
            <a:xfrm>
              <a:off x="1373644" y="1650706"/>
              <a:ext cx="396883" cy="511750"/>
            </a:xfrm>
            <a:custGeom>
              <a:avLst/>
              <a:gdLst/>
              <a:ahLst/>
              <a:cxnLst/>
              <a:rect l="0" t="0" r="0" b="0"/>
              <a:pathLst>
                <a:path w="396883" h="511750">
                  <a:moveTo>
                    <a:pt x="5589" y="160195"/>
                  </a:moveTo>
                  <a:lnTo>
                    <a:pt x="0" y="143428"/>
                  </a:lnTo>
                  <a:lnTo>
                    <a:pt x="2113" y="110643"/>
                  </a:lnTo>
                  <a:lnTo>
                    <a:pt x="10283" y="90989"/>
                  </a:lnTo>
                  <a:lnTo>
                    <a:pt x="60586" y="32037"/>
                  </a:lnTo>
                  <a:lnTo>
                    <a:pt x="83454" y="21347"/>
                  </a:lnTo>
                  <a:lnTo>
                    <a:pt x="119517" y="9091"/>
                  </a:lnTo>
                  <a:lnTo>
                    <a:pt x="130674" y="3307"/>
                  </a:lnTo>
                  <a:lnTo>
                    <a:pt x="152429" y="0"/>
                  </a:lnTo>
                  <a:lnTo>
                    <a:pt x="194991" y="7409"/>
                  </a:lnTo>
                  <a:lnTo>
                    <a:pt x="212990" y="22880"/>
                  </a:lnTo>
                  <a:lnTo>
                    <a:pt x="226449" y="45354"/>
                  </a:lnTo>
                  <a:lnTo>
                    <a:pt x="241387" y="106063"/>
                  </a:lnTo>
                  <a:lnTo>
                    <a:pt x="241799" y="127948"/>
                  </a:lnTo>
                  <a:lnTo>
                    <a:pt x="236913" y="149373"/>
                  </a:lnTo>
                  <a:lnTo>
                    <a:pt x="221008" y="179995"/>
                  </a:lnTo>
                  <a:lnTo>
                    <a:pt x="187797" y="219229"/>
                  </a:lnTo>
                  <a:lnTo>
                    <a:pt x="155763" y="235138"/>
                  </a:lnTo>
                  <a:lnTo>
                    <a:pt x="133164" y="237177"/>
                  </a:lnTo>
                  <a:lnTo>
                    <a:pt x="122224" y="236083"/>
                  </a:lnTo>
                  <a:lnTo>
                    <a:pt x="117271" y="233014"/>
                  </a:lnTo>
                  <a:lnTo>
                    <a:pt x="116308" y="228628"/>
                  </a:lnTo>
                  <a:lnTo>
                    <a:pt x="121478" y="217516"/>
                  </a:lnTo>
                  <a:lnTo>
                    <a:pt x="131574" y="204778"/>
                  </a:lnTo>
                  <a:lnTo>
                    <a:pt x="150100" y="197557"/>
                  </a:lnTo>
                  <a:lnTo>
                    <a:pt x="173931" y="195518"/>
                  </a:lnTo>
                  <a:lnTo>
                    <a:pt x="235583" y="206773"/>
                  </a:lnTo>
                  <a:lnTo>
                    <a:pt x="289643" y="231825"/>
                  </a:lnTo>
                  <a:lnTo>
                    <a:pt x="331930" y="253113"/>
                  </a:lnTo>
                  <a:lnTo>
                    <a:pt x="357956" y="278583"/>
                  </a:lnTo>
                  <a:lnTo>
                    <a:pt x="392914" y="339406"/>
                  </a:lnTo>
                  <a:lnTo>
                    <a:pt x="396882" y="363457"/>
                  </a:lnTo>
                  <a:lnTo>
                    <a:pt x="389897" y="417025"/>
                  </a:lnTo>
                  <a:lnTo>
                    <a:pt x="377604" y="441628"/>
                  </a:lnTo>
                  <a:lnTo>
                    <a:pt x="346705" y="480429"/>
                  </a:lnTo>
                  <a:lnTo>
                    <a:pt x="313981" y="497755"/>
                  </a:lnTo>
                  <a:lnTo>
                    <a:pt x="252596" y="511749"/>
                  </a:lnTo>
                  <a:lnTo>
                    <a:pt x="200309" y="507035"/>
                  </a:lnTo>
                  <a:lnTo>
                    <a:pt x="143222" y="493679"/>
                  </a:lnTo>
                  <a:lnTo>
                    <a:pt x="90184" y="487981"/>
                  </a:lnTo>
                  <a:lnTo>
                    <a:pt x="68760" y="486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79357" y="1821430"/>
              <a:ext cx="421141" cy="31586"/>
            </a:xfrm>
            <a:custGeom>
              <a:avLst/>
              <a:gdLst/>
              <a:ahLst/>
              <a:cxnLst/>
              <a:rect l="0" t="0" r="0" b="0"/>
              <a:pathLst>
                <a:path w="421141" h="31586">
                  <a:moveTo>
                    <a:pt x="421140" y="31585"/>
                  </a:moveTo>
                  <a:lnTo>
                    <a:pt x="404372" y="20407"/>
                  </a:lnTo>
                  <a:lnTo>
                    <a:pt x="348814" y="8709"/>
                  </a:lnTo>
                  <a:lnTo>
                    <a:pt x="294420" y="1720"/>
                  </a:lnTo>
                  <a:lnTo>
                    <a:pt x="244513" y="509"/>
                  </a:lnTo>
                  <a:lnTo>
                    <a:pt x="192681" y="151"/>
                  </a:lnTo>
                  <a:lnTo>
                    <a:pt x="134690" y="44"/>
                  </a:lnTo>
                  <a:lnTo>
                    <a:pt x="78643" y="13"/>
                  </a:lnTo>
                  <a:lnTo>
                    <a:pt x="20387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42528" y="192671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5468" y="16767"/>
                  </a:lnTo>
                  <a:lnTo>
                    <a:pt x="19512" y="78564"/>
                  </a:lnTo>
                  <a:lnTo>
                    <a:pt x="20752" y="139261"/>
                  </a:lnTo>
                  <a:lnTo>
                    <a:pt x="19827" y="195141"/>
                  </a:lnTo>
                  <a:lnTo>
                    <a:pt x="9592" y="23806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47813" y="1950666"/>
              <a:ext cx="189514" cy="295170"/>
            </a:xfrm>
            <a:custGeom>
              <a:avLst/>
              <a:gdLst/>
              <a:ahLst/>
              <a:cxnLst/>
              <a:rect l="0" t="0" r="0" b="0"/>
              <a:pathLst>
                <a:path w="189514" h="295170">
                  <a:moveTo>
                    <a:pt x="0" y="49748"/>
                  </a:moveTo>
                  <a:lnTo>
                    <a:pt x="55659" y="10206"/>
                  </a:lnTo>
                  <a:lnTo>
                    <a:pt x="76210" y="2928"/>
                  </a:lnTo>
                  <a:lnTo>
                    <a:pt x="112918" y="0"/>
                  </a:lnTo>
                  <a:lnTo>
                    <a:pt x="135584" y="3462"/>
                  </a:lnTo>
                  <a:lnTo>
                    <a:pt x="144201" y="8362"/>
                  </a:lnTo>
                  <a:lnTo>
                    <a:pt x="156896" y="23165"/>
                  </a:lnTo>
                  <a:lnTo>
                    <a:pt x="182095" y="81773"/>
                  </a:lnTo>
                  <a:lnTo>
                    <a:pt x="187315" y="118639"/>
                  </a:lnTo>
                  <a:lnTo>
                    <a:pt x="177771" y="178576"/>
                  </a:lnTo>
                  <a:lnTo>
                    <a:pt x="164977" y="215821"/>
                  </a:lnTo>
                  <a:lnTo>
                    <a:pt x="139693" y="254258"/>
                  </a:lnTo>
                  <a:lnTo>
                    <a:pt x="110998" y="283211"/>
                  </a:lnTo>
                  <a:lnTo>
                    <a:pt x="92616" y="293110"/>
                  </a:lnTo>
                  <a:lnTo>
                    <a:pt x="72748" y="295169"/>
                  </a:lnTo>
                  <a:lnTo>
                    <a:pt x="53390" y="291015"/>
                  </a:lnTo>
                  <a:lnTo>
                    <a:pt x="36987" y="281370"/>
                  </a:lnTo>
                  <a:lnTo>
                    <a:pt x="32847" y="274353"/>
                  </a:lnTo>
                  <a:lnTo>
                    <a:pt x="31366" y="257197"/>
                  </a:lnTo>
                  <a:lnTo>
                    <a:pt x="37110" y="227808"/>
                  </a:lnTo>
                  <a:lnTo>
                    <a:pt x="51810" y="202462"/>
                  </a:lnTo>
                  <a:lnTo>
                    <a:pt x="60276" y="197181"/>
                  </a:lnTo>
                  <a:lnTo>
                    <a:pt x="82161" y="191313"/>
                  </a:lnTo>
                  <a:lnTo>
                    <a:pt x="134339" y="194781"/>
                  </a:lnTo>
                  <a:lnTo>
                    <a:pt x="189513" y="1971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84642" y="1473989"/>
            <a:ext cx="2105701" cy="869471"/>
            <a:chOff x="2084642" y="1473989"/>
            <a:chExt cx="2105701" cy="869471"/>
          </a:xfrm>
        </p:grpSpPr>
        <p:sp>
          <p:nvSpPr>
            <p:cNvPr id="23" name="Freeform 22"/>
            <p:cNvSpPr/>
            <p:nvPr/>
          </p:nvSpPr>
          <p:spPr>
            <a:xfrm>
              <a:off x="2084642" y="1473989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9444" y="154842"/>
                  </a:lnTo>
                  <a:lnTo>
                    <a:pt x="3318" y="20354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38016" y="1484518"/>
              <a:ext cx="285975" cy="260731"/>
            </a:xfrm>
            <a:custGeom>
              <a:avLst/>
              <a:gdLst/>
              <a:ahLst/>
              <a:cxnLst/>
              <a:rect l="0" t="0" r="0" b="0"/>
              <a:pathLst>
                <a:path w="285975" h="260731">
                  <a:moveTo>
                    <a:pt x="151953" y="0"/>
                  </a:moveTo>
                  <a:lnTo>
                    <a:pt x="140774" y="11178"/>
                  </a:lnTo>
                  <a:lnTo>
                    <a:pt x="84324" y="40433"/>
                  </a:lnTo>
                  <a:lnTo>
                    <a:pt x="33949" y="98567"/>
                  </a:lnTo>
                  <a:lnTo>
                    <a:pt x="8487" y="159432"/>
                  </a:lnTo>
                  <a:lnTo>
                    <a:pt x="0" y="196847"/>
                  </a:lnTo>
                  <a:lnTo>
                    <a:pt x="1750" y="219679"/>
                  </a:lnTo>
                  <a:lnTo>
                    <a:pt x="6194" y="228341"/>
                  </a:lnTo>
                  <a:lnTo>
                    <a:pt x="20490" y="241085"/>
                  </a:lnTo>
                  <a:lnTo>
                    <a:pt x="48270" y="254836"/>
                  </a:lnTo>
                  <a:lnTo>
                    <a:pt x="89906" y="260730"/>
                  </a:lnTo>
                  <a:lnTo>
                    <a:pt x="139288" y="256888"/>
                  </a:lnTo>
                  <a:lnTo>
                    <a:pt x="179786" y="242751"/>
                  </a:lnTo>
                  <a:lnTo>
                    <a:pt x="237315" y="203295"/>
                  </a:lnTo>
                  <a:lnTo>
                    <a:pt x="262513" y="182418"/>
                  </a:lnTo>
                  <a:lnTo>
                    <a:pt x="279208" y="155825"/>
                  </a:lnTo>
                  <a:lnTo>
                    <a:pt x="285974" y="120130"/>
                  </a:lnTo>
                  <a:lnTo>
                    <a:pt x="281318" y="96675"/>
                  </a:lnTo>
                  <a:lnTo>
                    <a:pt x="270279" y="75722"/>
                  </a:lnTo>
                  <a:lnTo>
                    <a:pt x="243164" y="50772"/>
                  </a:lnTo>
                  <a:lnTo>
                    <a:pt x="202032" y="27620"/>
                  </a:lnTo>
                  <a:lnTo>
                    <a:pt x="18353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08335" y="1842487"/>
              <a:ext cx="13303" cy="126343"/>
            </a:xfrm>
            <a:custGeom>
              <a:avLst/>
              <a:gdLst/>
              <a:ahLst/>
              <a:cxnLst/>
              <a:rect l="0" t="0" r="0" b="0"/>
              <a:pathLst>
                <a:path w="13303" h="126343">
                  <a:moveTo>
                    <a:pt x="13302" y="0"/>
                  </a:moveTo>
                  <a:lnTo>
                    <a:pt x="2124" y="11178"/>
                  </a:lnTo>
                  <a:lnTo>
                    <a:pt x="0" y="17980"/>
                  </a:lnTo>
                  <a:lnTo>
                    <a:pt x="2177" y="69741"/>
                  </a:lnTo>
                  <a:lnTo>
                    <a:pt x="277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37409" y="1874072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806" y="16768"/>
                  </a:lnTo>
                  <a:lnTo>
                    <a:pt x="161004" y="20537"/>
                  </a:lnTo>
                  <a:lnTo>
                    <a:pt x="102291" y="28401"/>
                  </a:lnTo>
                  <a:lnTo>
                    <a:pt x="43256" y="340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48020" y="1664608"/>
              <a:ext cx="305328" cy="574955"/>
            </a:xfrm>
            <a:custGeom>
              <a:avLst/>
              <a:gdLst/>
              <a:ahLst/>
              <a:cxnLst/>
              <a:rect l="0" t="0" r="0" b="0"/>
              <a:pathLst>
                <a:path w="305328" h="574955">
                  <a:moveTo>
                    <a:pt x="0" y="83122"/>
                  </a:moveTo>
                  <a:lnTo>
                    <a:pt x="29309" y="44749"/>
                  </a:lnTo>
                  <a:lnTo>
                    <a:pt x="79364" y="11489"/>
                  </a:lnTo>
                  <a:lnTo>
                    <a:pt x="100393" y="4492"/>
                  </a:lnTo>
                  <a:lnTo>
                    <a:pt x="152022" y="0"/>
                  </a:lnTo>
                  <a:lnTo>
                    <a:pt x="193353" y="4811"/>
                  </a:lnTo>
                  <a:lnTo>
                    <a:pt x="215006" y="13612"/>
                  </a:lnTo>
                  <a:lnTo>
                    <a:pt x="247971" y="38326"/>
                  </a:lnTo>
                  <a:lnTo>
                    <a:pt x="264286" y="69979"/>
                  </a:lnTo>
                  <a:lnTo>
                    <a:pt x="270940" y="108994"/>
                  </a:lnTo>
                  <a:lnTo>
                    <a:pt x="265953" y="166438"/>
                  </a:lnTo>
                  <a:lnTo>
                    <a:pt x="262855" y="220502"/>
                  </a:lnTo>
                  <a:lnTo>
                    <a:pt x="255048" y="269536"/>
                  </a:lnTo>
                  <a:lnTo>
                    <a:pt x="245326" y="323970"/>
                  </a:lnTo>
                  <a:lnTo>
                    <a:pt x="228441" y="378702"/>
                  </a:lnTo>
                  <a:lnTo>
                    <a:pt x="209626" y="426505"/>
                  </a:lnTo>
                  <a:lnTo>
                    <a:pt x="189234" y="472644"/>
                  </a:lnTo>
                  <a:lnTo>
                    <a:pt x="154381" y="531381"/>
                  </a:lnTo>
                  <a:lnTo>
                    <a:pt x="140364" y="549850"/>
                  </a:lnTo>
                  <a:lnTo>
                    <a:pt x="113729" y="567812"/>
                  </a:lnTo>
                  <a:lnTo>
                    <a:pt x="78021" y="574954"/>
                  </a:lnTo>
                  <a:lnTo>
                    <a:pt x="54563" y="570386"/>
                  </a:lnTo>
                  <a:lnTo>
                    <a:pt x="43395" y="565892"/>
                  </a:lnTo>
                  <a:lnTo>
                    <a:pt x="27865" y="551541"/>
                  </a:lnTo>
                  <a:lnTo>
                    <a:pt x="22087" y="542800"/>
                  </a:lnTo>
                  <a:lnTo>
                    <a:pt x="13954" y="502553"/>
                  </a:lnTo>
                  <a:lnTo>
                    <a:pt x="13545" y="444956"/>
                  </a:lnTo>
                  <a:lnTo>
                    <a:pt x="22008" y="416683"/>
                  </a:lnTo>
                  <a:lnTo>
                    <a:pt x="29880" y="406102"/>
                  </a:lnTo>
                  <a:lnTo>
                    <a:pt x="62146" y="385620"/>
                  </a:lnTo>
                  <a:lnTo>
                    <a:pt x="95623" y="373312"/>
                  </a:lnTo>
                  <a:lnTo>
                    <a:pt x="148264" y="368561"/>
                  </a:lnTo>
                  <a:lnTo>
                    <a:pt x="203722" y="367622"/>
                  </a:lnTo>
                  <a:lnTo>
                    <a:pt x="258567" y="374673"/>
                  </a:lnTo>
                  <a:lnTo>
                    <a:pt x="305327" y="377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95502" y="1863544"/>
              <a:ext cx="431670" cy="73700"/>
            </a:xfrm>
            <a:custGeom>
              <a:avLst/>
              <a:gdLst/>
              <a:ahLst/>
              <a:cxnLst/>
              <a:rect l="0" t="0" r="0" b="0"/>
              <a:pathLst>
                <a:path w="431670" h="73700">
                  <a:moveTo>
                    <a:pt x="0" y="73699"/>
                  </a:moveTo>
                  <a:lnTo>
                    <a:pt x="5589" y="56931"/>
                  </a:lnTo>
                  <a:lnTo>
                    <a:pt x="11915" y="50822"/>
                  </a:lnTo>
                  <a:lnTo>
                    <a:pt x="31422" y="40915"/>
                  </a:lnTo>
                  <a:lnTo>
                    <a:pt x="90478" y="33428"/>
                  </a:lnTo>
                  <a:lnTo>
                    <a:pt x="152230" y="28830"/>
                  </a:lnTo>
                  <a:lnTo>
                    <a:pt x="210094" y="22592"/>
                  </a:lnTo>
                  <a:lnTo>
                    <a:pt x="266191" y="21511"/>
                  </a:lnTo>
                  <a:lnTo>
                    <a:pt x="322813" y="15081"/>
                  </a:lnTo>
                  <a:lnTo>
                    <a:pt x="359250" y="16426"/>
                  </a:lnTo>
                  <a:lnTo>
                    <a:pt x="410302" y="3938"/>
                  </a:lnTo>
                  <a:lnTo>
                    <a:pt x="4316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47841" y="2032000"/>
              <a:ext cx="5590" cy="231627"/>
            </a:xfrm>
            <a:custGeom>
              <a:avLst/>
              <a:gdLst/>
              <a:ahLst/>
              <a:cxnLst/>
              <a:rect l="0" t="0" r="0" b="0"/>
              <a:pathLst>
                <a:path w="5590" h="231627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3" y="130196"/>
                  </a:lnTo>
                  <a:lnTo>
                    <a:pt x="5528" y="184901"/>
                  </a:lnTo>
                  <a:lnTo>
                    <a:pt x="5589" y="231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37658" y="2049050"/>
              <a:ext cx="252685" cy="294410"/>
            </a:xfrm>
            <a:custGeom>
              <a:avLst/>
              <a:gdLst/>
              <a:ahLst/>
              <a:cxnLst/>
              <a:rect l="0" t="0" r="0" b="0"/>
              <a:pathLst>
                <a:path w="252685" h="294410">
                  <a:moveTo>
                    <a:pt x="0" y="67177"/>
                  </a:moveTo>
                  <a:lnTo>
                    <a:pt x="17981" y="43131"/>
                  </a:lnTo>
                  <a:lnTo>
                    <a:pt x="44322" y="22878"/>
                  </a:lnTo>
                  <a:lnTo>
                    <a:pt x="95047" y="1134"/>
                  </a:lnTo>
                  <a:lnTo>
                    <a:pt x="115942" y="0"/>
                  </a:lnTo>
                  <a:lnTo>
                    <a:pt x="157952" y="8805"/>
                  </a:lnTo>
                  <a:lnTo>
                    <a:pt x="166133" y="15394"/>
                  </a:lnTo>
                  <a:lnTo>
                    <a:pt x="178342" y="35194"/>
                  </a:lnTo>
                  <a:lnTo>
                    <a:pt x="187306" y="86033"/>
                  </a:lnTo>
                  <a:lnTo>
                    <a:pt x="189077" y="141135"/>
                  </a:lnTo>
                  <a:lnTo>
                    <a:pt x="183837" y="197080"/>
                  </a:lnTo>
                  <a:lnTo>
                    <a:pt x="169244" y="233569"/>
                  </a:lnTo>
                  <a:lnTo>
                    <a:pt x="129612" y="283969"/>
                  </a:lnTo>
                  <a:lnTo>
                    <a:pt x="109468" y="292211"/>
                  </a:lnTo>
                  <a:lnTo>
                    <a:pt x="97545" y="294409"/>
                  </a:lnTo>
                  <a:lnTo>
                    <a:pt x="78058" y="290612"/>
                  </a:lnTo>
                  <a:lnTo>
                    <a:pt x="69586" y="286324"/>
                  </a:lnTo>
                  <a:lnTo>
                    <a:pt x="57053" y="269081"/>
                  </a:lnTo>
                  <a:lnTo>
                    <a:pt x="52073" y="257932"/>
                  </a:lnTo>
                  <a:lnTo>
                    <a:pt x="49659" y="236185"/>
                  </a:lnTo>
                  <a:lnTo>
                    <a:pt x="53656" y="214822"/>
                  </a:lnTo>
                  <a:lnTo>
                    <a:pt x="63231" y="193629"/>
                  </a:lnTo>
                  <a:lnTo>
                    <a:pt x="81525" y="175630"/>
                  </a:lnTo>
                  <a:lnTo>
                    <a:pt x="106423" y="161002"/>
                  </a:lnTo>
                  <a:lnTo>
                    <a:pt x="166948" y="145199"/>
                  </a:lnTo>
                  <a:lnTo>
                    <a:pt x="224310" y="141731"/>
                  </a:lnTo>
                  <a:lnTo>
                    <a:pt x="252684" y="140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742556" y="1394083"/>
            <a:ext cx="281774" cy="351284"/>
          </a:xfrm>
          <a:custGeom>
            <a:avLst/>
            <a:gdLst/>
            <a:ahLst/>
            <a:cxnLst/>
            <a:rect l="0" t="0" r="0" b="0"/>
            <a:pathLst>
              <a:path w="281774" h="351284">
                <a:moveTo>
                  <a:pt x="5589" y="111492"/>
                </a:moveTo>
                <a:lnTo>
                  <a:pt x="0" y="94724"/>
                </a:lnTo>
                <a:lnTo>
                  <a:pt x="3495" y="77133"/>
                </a:lnTo>
                <a:lnTo>
                  <a:pt x="24802" y="37244"/>
                </a:lnTo>
                <a:lnTo>
                  <a:pt x="50276" y="11634"/>
                </a:lnTo>
                <a:lnTo>
                  <a:pt x="73023" y="2770"/>
                </a:lnTo>
                <a:lnTo>
                  <a:pt x="97561" y="0"/>
                </a:lnTo>
                <a:lnTo>
                  <a:pt x="120164" y="2668"/>
                </a:lnTo>
                <a:lnTo>
                  <a:pt x="138790" y="10873"/>
                </a:lnTo>
                <a:lnTo>
                  <a:pt x="175399" y="35204"/>
                </a:lnTo>
                <a:lnTo>
                  <a:pt x="181967" y="44256"/>
                </a:lnTo>
                <a:lnTo>
                  <a:pt x="189264" y="66791"/>
                </a:lnTo>
                <a:lnTo>
                  <a:pt x="187783" y="100197"/>
                </a:lnTo>
                <a:lnTo>
                  <a:pt x="179761" y="118560"/>
                </a:lnTo>
                <a:lnTo>
                  <a:pt x="144223" y="180016"/>
                </a:lnTo>
                <a:lnTo>
                  <a:pt x="141296" y="181741"/>
                </a:lnTo>
                <a:lnTo>
                  <a:pt x="140513" y="179382"/>
                </a:lnTo>
                <a:lnTo>
                  <a:pt x="141162" y="174299"/>
                </a:lnTo>
                <a:lnTo>
                  <a:pt x="146274" y="170911"/>
                </a:lnTo>
                <a:lnTo>
                  <a:pt x="195373" y="159437"/>
                </a:lnTo>
                <a:lnTo>
                  <a:pt x="216279" y="162437"/>
                </a:lnTo>
                <a:lnTo>
                  <a:pt x="258297" y="183426"/>
                </a:lnTo>
                <a:lnTo>
                  <a:pt x="273101" y="199615"/>
                </a:lnTo>
                <a:lnTo>
                  <a:pt x="278687" y="208845"/>
                </a:lnTo>
                <a:lnTo>
                  <a:pt x="281773" y="231579"/>
                </a:lnTo>
                <a:lnTo>
                  <a:pt x="278076" y="257281"/>
                </a:lnTo>
                <a:lnTo>
                  <a:pt x="262840" y="295718"/>
                </a:lnTo>
                <a:lnTo>
                  <a:pt x="250164" y="314643"/>
                </a:lnTo>
                <a:lnTo>
                  <a:pt x="230492" y="327733"/>
                </a:lnTo>
                <a:lnTo>
                  <a:pt x="172206" y="348328"/>
                </a:lnTo>
                <a:lnTo>
                  <a:pt x="142032" y="351283"/>
                </a:lnTo>
                <a:lnTo>
                  <a:pt x="115363" y="346357"/>
                </a:lnTo>
                <a:lnTo>
                  <a:pt x="68760" y="33259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590425" y="1278225"/>
            <a:ext cx="1652975" cy="701133"/>
            <a:chOff x="4590425" y="1278225"/>
            <a:chExt cx="1652975" cy="701133"/>
          </a:xfrm>
        </p:grpSpPr>
        <p:sp>
          <p:nvSpPr>
            <p:cNvPr id="33" name="Freeform 32"/>
            <p:cNvSpPr/>
            <p:nvPr/>
          </p:nvSpPr>
          <p:spPr>
            <a:xfrm>
              <a:off x="4611482" y="1747730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806" y="11179"/>
                  </a:lnTo>
                  <a:lnTo>
                    <a:pt x="159834" y="13302"/>
                  </a:lnTo>
                  <a:lnTo>
                    <a:pt x="105767" y="16714"/>
                  </a:lnTo>
                  <a:lnTo>
                    <a:pt x="44372" y="2672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90425" y="1863544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67805" y="16767"/>
                  </a:lnTo>
                  <a:lnTo>
                    <a:pt x="161003" y="20537"/>
                  </a:lnTo>
                  <a:lnTo>
                    <a:pt x="103460" y="28401"/>
                  </a:lnTo>
                  <a:lnTo>
                    <a:pt x="66269" y="32981"/>
                  </a:lnTo>
                  <a:lnTo>
                    <a:pt x="24789" y="4806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35856" y="1407297"/>
              <a:ext cx="305891" cy="544143"/>
            </a:xfrm>
            <a:custGeom>
              <a:avLst/>
              <a:gdLst/>
              <a:ahLst/>
              <a:cxnLst/>
              <a:rect l="0" t="0" r="0" b="0"/>
              <a:pathLst>
                <a:path w="305891" h="544143">
                  <a:moveTo>
                    <a:pt x="270548" y="35107"/>
                  </a:moveTo>
                  <a:lnTo>
                    <a:pt x="248191" y="46285"/>
                  </a:lnTo>
                  <a:lnTo>
                    <a:pt x="227856" y="48654"/>
                  </a:lnTo>
                  <a:lnTo>
                    <a:pt x="167310" y="37627"/>
                  </a:lnTo>
                  <a:lnTo>
                    <a:pt x="103979" y="20938"/>
                  </a:lnTo>
                  <a:lnTo>
                    <a:pt x="49698" y="3504"/>
                  </a:lnTo>
                  <a:lnTo>
                    <a:pt x="39087" y="0"/>
                  </a:lnTo>
                  <a:lnTo>
                    <a:pt x="29672" y="4"/>
                  </a:lnTo>
                  <a:lnTo>
                    <a:pt x="12974" y="6248"/>
                  </a:lnTo>
                  <a:lnTo>
                    <a:pt x="7585" y="14697"/>
                  </a:lnTo>
                  <a:lnTo>
                    <a:pt x="0" y="53366"/>
                  </a:lnTo>
                  <a:lnTo>
                    <a:pt x="557" y="105827"/>
                  </a:lnTo>
                  <a:lnTo>
                    <a:pt x="5997" y="155921"/>
                  </a:lnTo>
                  <a:lnTo>
                    <a:pt x="5901" y="216942"/>
                  </a:lnTo>
                  <a:lnTo>
                    <a:pt x="1629" y="242264"/>
                  </a:lnTo>
                  <a:lnTo>
                    <a:pt x="2361" y="248081"/>
                  </a:lnTo>
                  <a:lnTo>
                    <a:pt x="5189" y="249619"/>
                  </a:lnTo>
                  <a:lnTo>
                    <a:pt x="9414" y="248305"/>
                  </a:lnTo>
                  <a:lnTo>
                    <a:pt x="36515" y="230555"/>
                  </a:lnTo>
                  <a:lnTo>
                    <a:pt x="91435" y="217690"/>
                  </a:lnTo>
                  <a:lnTo>
                    <a:pt x="133639" y="218277"/>
                  </a:lnTo>
                  <a:lnTo>
                    <a:pt x="184233" y="228956"/>
                  </a:lnTo>
                  <a:lnTo>
                    <a:pt x="240243" y="263913"/>
                  </a:lnTo>
                  <a:lnTo>
                    <a:pt x="270927" y="290074"/>
                  </a:lnTo>
                  <a:lnTo>
                    <a:pt x="291067" y="325642"/>
                  </a:lnTo>
                  <a:lnTo>
                    <a:pt x="304444" y="360227"/>
                  </a:lnTo>
                  <a:lnTo>
                    <a:pt x="305890" y="381986"/>
                  </a:lnTo>
                  <a:lnTo>
                    <a:pt x="300289" y="443521"/>
                  </a:lnTo>
                  <a:lnTo>
                    <a:pt x="272890" y="506982"/>
                  </a:lnTo>
                  <a:lnTo>
                    <a:pt x="256381" y="522859"/>
                  </a:lnTo>
                  <a:lnTo>
                    <a:pt x="217187" y="542584"/>
                  </a:lnTo>
                  <a:lnTo>
                    <a:pt x="193409" y="544142"/>
                  </a:lnTo>
                  <a:lnTo>
                    <a:pt x="140017" y="535610"/>
                  </a:lnTo>
                  <a:lnTo>
                    <a:pt x="86750" y="521489"/>
                  </a:lnTo>
                  <a:lnTo>
                    <a:pt x="38921" y="4983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11730" y="130553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170" y="168731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38072" y="1278225"/>
              <a:ext cx="196602" cy="225832"/>
            </a:xfrm>
            <a:custGeom>
              <a:avLst/>
              <a:gdLst/>
              <a:ahLst/>
              <a:cxnLst/>
              <a:rect l="0" t="0" r="0" b="0"/>
              <a:pathLst>
                <a:path w="196602" h="225832">
                  <a:moveTo>
                    <a:pt x="0" y="58894"/>
                  </a:moveTo>
                  <a:lnTo>
                    <a:pt x="5589" y="36537"/>
                  </a:lnTo>
                  <a:lnTo>
                    <a:pt x="17692" y="19322"/>
                  </a:lnTo>
                  <a:lnTo>
                    <a:pt x="25833" y="11455"/>
                  </a:lnTo>
                  <a:lnTo>
                    <a:pt x="47356" y="2715"/>
                  </a:lnTo>
                  <a:lnTo>
                    <a:pt x="71350" y="0"/>
                  </a:lnTo>
                  <a:lnTo>
                    <a:pt x="93712" y="2693"/>
                  </a:lnTo>
                  <a:lnTo>
                    <a:pt x="102250" y="7389"/>
                  </a:lnTo>
                  <a:lnTo>
                    <a:pt x="114855" y="21965"/>
                  </a:lnTo>
                  <a:lnTo>
                    <a:pt x="116344" y="30765"/>
                  </a:lnTo>
                  <a:lnTo>
                    <a:pt x="111760" y="49901"/>
                  </a:lnTo>
                  <a:lnTo>
                    <a:pt x="96025" y="74817"/>
                  </a:lnTo>
                  <a:lnTo>
                    <a:pt x="70956" y="97017"/>
                  </a:lnTo>
                  <a:lnTo>
                    <a:pt x="41301" y="112823"/>
                  </a:lnTo>
                  <a:lnTo>
                    <a:pt x="36893" y="113564"/>
                  </a:lnTo>
                  <a:lnTo>
                    <a:pt x="36293" y="111718"/>
                  </a:lnTo>
                  <a:lnTo>
                    <a:pt x="38234" y="108148"/>
                  </a:lnTo>
                  <a:lnTo>
                    <a:pt x="52868" y="104181"/>
                  </a:lnTo>
                  <a:lnTo>
                    <a:pt x="73800" y="103588"/>
                  </a:lnTo>
                  <a:lnTo>
                    <a:pt x="131945" y="110258"/>
                  </a:lnTo>
                  <a:lnTo>
                    <a:pt x="166997" y="122336"/>
                  </a:lnTo>
                  <a:lnTo>
                    <a:pt x="182625" y="137393"/>
                  </a:lnTo>
                  <a:lnTo>
                    <a:pt x="188431" y="146322"/>
                  </a:lnTo>
                  <a:lnTo>
                    <a:pt x="196601" y="181245"/>
                  </a:lnTo>
                  <a:lnTo>
                    <a:pt x="193069" y="191934"/>
                  </a:lnTo>
                  <a:lnTo>
                    <a:pt x="176666" y="210049"/>
                  </a:lnTo>
                  <a:lnTo>
                    <a:pt x="153777" y="219661"/>
                  </a:lnTo>
                  <a:lnTo>
                    <a:pt x="100956" y="225831"/>
                  </a:lnTo>
                  <a:lnTo>
                    <a:pt x="79574" y="220435"/>
                  </a:lnTo>
                  <a:lnTo>
                    <a:pt x="52643" y="206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32787" y="1547689"/>
              <a:ext cx="410613" cy="52643"/>
            </a:xfrm>
            <a:custGeom>
              <a:avLst/>
              <a:gdLst/>
              <a:ahLst/>
              <a:cxnLst/>
              <a:rect l="0" t="0" r="0" b="0"/>
              <a:pathLst>
                <a:path w="410613" h="52643">
                  <a:moveTo>
                    <a:pt x="410612" y="0"/>
                  </a:moveTo>
                  <a:lnTo>
                    <a:pt x="349882" y="14654"/>
                  </a:lnTo>
                  <a:lnTo>
                    <a:pt x="288955" y="20962"/>
                  </a:lnTo>
                  <a:lnTo>
                    <a:pt x="234979" y="26021"/>
                  </a:lnTo>
                  <a:lnTo>
                    <a:pt x="172191" y="22880"/>
                  </a:lnTo>
                  <a:lnTo>
                    <a:pt x="116306" y="35797"/>
                  </a:lnTo>
                  <a:lnTo>
                    <a:pt x="65392" y="48102"/>
                  </a:lnTo>
                  <a:lnTo>
                    <a:pt x="19632" y="5174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64373" y="1747730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4802"/>
                  </a:lnTo>
                  <a:lnTo>
                    <a:pt x="0" y="21171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28903" y="1678644"/>
              <a:ext cx="198683" cy="259440"/>
            </a:xfrm>
            <a:custGeom>
              <a:avLst/>
              <a:gdLst/>
              <a:ahLst/>
              <a:cxnLst/>
              <a:rect l="0" t="0" r="0" b="0"/>
              <a:pathLst>
                <a:path w="198683" h="259440">
                  <a:moveTo>
                    <a:pt x="9169" y="79615"/>
                  </a:moveTo>
                  <a:lnTo>
                    <a:pt x="43497" y="18742"/>
                  </a:lnTo>
                  <a:lnTo>
                    <a:pt x="49602" y="10957"/>
                  </a:lnTo>
                  <a:lnTo>
                    <a:pt x="68864" y="2307"/>
                  </a:lnTo>
                  <a:lnTo>
                    <a:pt x="80551" y="0"/>
                  </a:lnTo>
                  <a:lnTo>
                    <a:pt x="90683" y="802"/>
                  </a:lnTo>
                  <a:lnTo>
                    <a:pt x="108178" y="7932"/>
                  </a:lnTo>
                  <a:lnTo>
                    <a:pt x="123753" y="25139"/>
                  </a:lnTo>
                  <a:lnTo>
                    <a:pt x="136134" y="48384"/>
                  </a:lnTo>
                  <a:lnTo>
                    <a:pt x="144082" y="107674"/>
                  </a:lnTo>
                  <a:lnTo>
                    <a:pt x="142830" y="142388"/>
                  </a:lnTo>
                  <a:lnTo>
                    <a:pt x="122206" y="204518"/>
                  </a:lnTo>
                  <a:lnTo>
                    <a:pt x="105572" y="231527"/>
                  </a:lnTo>
                  <a:lnTo>
                    <a:pt x="74648" y="254347"/>
                  </a:lnTo>
                  <a:lnTo>
                    <a:pt x="52309" y="259439"/>
                  </a:lnTo>
                  <a:lnTo>
                    <a:pt x="9372" y="253176"/>
                  </a:lnTo>
                  <a:lnTo>
                    <a:pt x="3455" y="246795"/>
                  </a:lnTo>
                  <a:lnTo>
                    <a:pt x="680" y="237861"/>
                  </a:lnTo>
                  <a:lnTo>
                    <a:pt x="0" y="227227"/>
                  </a:lnTo>
                  <a:lnTo>
                    <a:pt x="3057" y="218967"/>
                  </a:lnTo>
                  <a:lnTo>
                    <a:pt x="15812" y="206670"/>
                  </a:lnTo>
                  <a:lnTo>
                    <a:pt x="48312" y="193170"/>
                  </a:lnTo>
                  <a:lnTo>
                    <a:pt x="71020" y="191695"/>
                  </a:lnTo>
                  <a:lnTo>
                    <a:pt x="125979" y="203342"/>
                  </a:lnTo>
                  <a:lnTo>
                    <a:pt x="162582" y="214410"/>
                  </a:lnTo>
                  <a:lnTo>
                    <a:pt x="198682" y="2375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632953" y="1484518"/>
            <a:ext cx="189514" cy="136871"/>
            <a:chOff x="6632953" y="1484518"/>
            <a:chExt cx="189514" cy="136871"/>
          </a:xfrm>
        </p:grpSpPr>
        <p:sp>
          <p:nvSpPr>
            <p:cNvPr id="42" name="Freeform 41"/>
            <p:cNvSpPr/>
            <p:nvPr/>
          </p:nvSpPr>
          <p:spPr>
            <a:xfrm>
              <a:off x="6632953" y="1484518"/>
              <a:ext cx="189514" cy="18862"/>
            </a:xfrm>
            <a:custGeom>
              <a:avLst/>
              <a:gdLst/>
              <a:ahLst/>
              <a:cxnLst/>
              <a:rect l="0" t="0" r="0" b="0"/>
              <a:pathLst>
                <a:path w="189514" h="18862">
                  <a:moveTo>
                    <a:pt x="189513" y="10528"/>
                  </a:moveTo>
                  <a:lnTo>
                    <a:pt x="152035" y="18861"/>
                  </a:lnTo>
                  <a:lnTo>
                    <a:pt x="114067" y="17287"/>
                  </a:lnTo>
                  <a:lnTo>
                    <a:pt x="88132" y="14702"/>
                  </a:lnTo>
                  <a:lnTo>
                    <a:pt x="53799" y="163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64538" y="1592133"/>
              <a:ext cx="157929" cy="29256"/>
            </a:xfrm>
            <a:custGeom>
              <a:avLst/>
              <a:gdLst/>
              <a:ahLst/>
              <a:cxnLst/>
              <a:rect l="0" t="0" r="0" b="0"/>
              <a:pathLst>
                <a:path w="157929" h="29256">
                  <a:moveTo>
                    <a:pt x="157928" y="29255"/>
                  </a:moveTo>
                  <a:lnTo>
                    <a:pt x="113966" y="5536"/>
                  </a:lnTo>
                  <a:lnTo>
                    <a:pt x="78092" y="0"/>
                  </a:lnTo>
                  <a:lnTo>
                    <a:pt x="19541" y="6310"/>
                  </a:lnTo>
                  <a:lnTo>
                    <a:pt x="0" y="8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7119832" y="1252891"/>
            <a:ext cx="337610" cy="634319"/>
          </a:xfrm>
          <a:custGeom>
            <a:avLst/>
            <a:gdLst/>
            <a:ahLst/>
            <a:cxnLst/>
            <a:rect l="0" t="0" r="0" b="0"/>
            <a:pathLst>
              <a:path w="337610" h="634319">
                <a:moveTo>
                  <a:pt x="271173" y="0"/>
                </a:moveTo>
                <a:lnTo>
                  <a:pt x="265583" y="16767"/>
                </a:lnTo>
                <a:lnTo>
                  <a:pt x="253481" y="31239"/>
                </a:lnTo>
                <a:lnTo>
                  <a:pt x="194095" y="87724"/>
                </a:lnTo>
                <a:lnTo>
                  <a:pt x="165914" y="122050"/>
                </a:lnTo>
                <a:lnTo>
                  <a:pt x="130797" y="184485"/>
                </a:lnTo>
                <a:lnTo>
                  <a:pt x="95698" y="238171"/>
                </a:lnTo>
                <a:lnTo>
                  <a:pt x="67622" y="296784"/>
                </a:lnTo>
                <a:lnTo>
                  <a:pt x="32743" y="359467"/>
                </a:lnTo>
                <a:lnTo>
                  <a:pt x="10429" y="414720"/>
                </a:lnTo>
                <a:lnTo>
                  <a:pt x="0" y="476024"/>
                </a:lnTo>
                <a:lnTo>
                  <a:pt x="6345" y="532023"/>
                </a:lnTo>
                <a:lnTo>
                  <a:pt x="16710" y="565908"/>
                </a:lnTo>
                <a:lnTo>
                  <a:pt x="52844" y="611924"/>
                </a:lnTo>
                <a:lnTo>
                  <a:pt x="88070" y="631436"/>
                </a:lnTo>
                <a:lnTo>
                  <a:pt x="111414" y="634318"/>
                </a:lnTo>
                <a:lnTo>
                  <a:pt x="160587" y="626636"/>
                </a:lnTo>
                <a:lnTo>
                  <a:pt x="220951" y="598994"/>
                </a:lnTo>
                <a:lnTo>
                  <a:pt x="258242" y="575613"/>
                </a:lnTo>
                <a:lnTo>
                  <a:pt x="296695" y="536271"/>
                </a:lnTo>
                <a:lnTo>
                  <a:pt x="330888" y="484221"/>
                </a:lnTo>
                <a:lnTo>
                  <a:pt x="335550" y="473722"/>
                </a:lnTo>
                <a:lnTo>
                  <a:pt x="337609" y="449579"/>
                </a:lnTo>
                <a:lnTo>
                  <a:pt x="333455" y="423251"/>
                </a:lnTo>
                <a:lnTo>
                  <a:pt x="323811" y="395952"/>
                </a:lnTo>
                <a:lnTo>
                  <a:pt x="308606" y="377580"/>
                </a:lnTo>
                <a:lnTo>
                  <a:pt x="270248" y="356253"/>
                </a:lnTo>
                <a:lnTo>
                  <a:pt x="246586" y="354477"/>
                </a:lnTo>
                <a:lnTo>
                  <a:pt x="220471" y="358756"/>
                </a:lnTo>
                <a:lnTo>
                  <a:pt x="165578" y="383687"/>
                </a:lnTo>
                <a:lnTo>
                  <a:pt x="109674" y="410882"/>
                </a:lnTo>
                <a:lnTo>
                  <a:pt x="71132" y="43166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7033786" y="822234"/>
            <a:ext cx="1399101" cy="1236580"/>
            <a:chOff x="7033786" y="822234"/>
            <a:chExt cx="1399101" cy="1236580"/>
          </a:xfrm>
        </p:grpSpPr>
        <p:sp>
          <p:nvSpPr>
            <p:cNvPr id="46" name="Freeform 45"/>
            <p:cNvSpPr/>
            <p:nvPr/>
          </p:nvSpPr>
          <p:spPr>
            <a:xfrm>
              <a:off x="7887308" y="1042321"/>
              <a:ext cx="9066" cy="210571"/>
            </a:xfrm>
            <a:custGeom>
              <a:avLst/>
              <a:gdLst/>
              <a:ahLst/>
              <a:cxnLst/>
              <a:rect l="0" t="0" r="0" b="0"/>
              <a:pathLst>
                <a:path w="9066" h="210571">
                  <a:moveTo>
                    <a:pt x="9065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8669" y="172463"/>
                  </a:lnTo>
                  <a:lnTo>
                    <a:pt x="906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80559" y="1344629"/>
              <a:ext cx="273742" cy="34605"/>
            </a:xfrm>
            <a:custGeom>
              <a:avLst/>
              <a:gdLst/>
              <a:ahLst/>
              <a:cxnLst/>
              <a:rect l="0" t="0" r="0" b="0"/>
              <a:pathLst>
                <a:path w="273742" h="34605">
                  <a:moveTo>
                    <a:pt x="273741" y="13547"/>
                  </a:moveTo>
                  <a:lnTo>
                    <a:pt x="256974" y="2368"/>
                  </a:lnTo>
                  <a:lnTo>
                    <a:pt x="239383" y="0"/>
                  </a:lnTo>
                  <a:lnTo>
                    <a:pt x="181913" y="3791"/>
                  </a:lnTo>
                  <a:lnTo>
                    <a:pt x="121139" y="17620"/>
                  </a:lnTo>
                  <a:lnTo>
                    <a:pt x="60281" y="17904"/>
                  </a:lnTo>
                  <a:lnTo>
                    <a:pt x="0" y="34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54259" y="1526632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19555" y="173493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70073" y="1513158"/>
              <a:ext cx="263213" cy="271860"/>
            </a:xfrm>
            <a:custGeom>
              <a:avLst/>
              <a:gdLst/>
              <a:ahLst/>
              <a:cxnLst/>
              <a:rect l="0" t="0" r="0" b="0"/>
              <a:pathLst>
                <a:path w="263213" h="271860">
                  <a:moveTo>
                    <a:pt x="0" y="24002"/>
                  </a:moveTo>
                  <a:lnTo>
                    <a:pt x="17980" y="8361"/>
                  </a:lnTo>
                  <a:lnTo>
                    <a:pt x="34898" y="283"/>
                  </a:lnTo>
                  <a:lnTo>
                    <a:pt x="44322" y="0"/>
                  </a:lnTo>
                  <a:lnTo>
                    <a:pt x="64152" y="5926"/>
                  </a:lnTo>
                  <a:lnTo>
                    <a:pt x="81544" y="19478"/>
                  </a:lnTo>
                  <a:lnTo>
                    <a:pt x="117799" y="60841"/>
                  </a:lnTo>
                  <a:lnTo>
                    <a:pt x="130699" y="96789"/>
                  </a:lnTo>
                  <a:lnTo>
                    <a:pt x="138770" y="150857"/>
                  </a:lnTo>
                  <a:lnTo>
                    <a:pt x="142394" y="177478"/>
                  </a:lnTo>
                  <a:lnTo>
                    <a:pt x="140104" y="201008"/>
                  </a:lnTo>
                  <a:lnTo>
                    <a:pt x="128948" y="223164"/>
                  </a:lnTo>
                  <a:lnTo>
                    <a:pt x="98780" y="260395"/>
                  </a:lnTo>
                  <a:lnTo>
                    <a:pt x="78217" y="269445"/>
                  </a:lnTo>
                  <a:lnTo>
                    <a:pt x="66182" y="271859"/>
                  </a:lnTo>
                  <a:lnTo>
                    <a:pt x="55820" y="269959"/>
                  </a:lnTo>
                  <a:lnTo>
                    <a:pt x="38066" y="258488"/>
                  </a:lnTo>
                  <a:lnTo>
                    <a:pt x="28617" y="235453"/>
                  </a:lnTo>
                  <a:lnTo>
                    <a:pt x="26097" y="221121"/>
                  </a:lnTo>
                  <a:lnTo>
                    <a:pt x="29535" y="198958"/>
                  </a:lnTo>
                  <a:lnTo>
                    <a:pt x="33728" y="189772"/>
                  </a:lnTo>
                  <a:lnTo>
                    <a:pt x="47746" y="176447"/>
                  </a:lnTo>
                  <a:lnTo>
                    <a:pt x="56397" y="171255"/>
                  </a:lnTo>
                  <a:lnTo>
                    <a:pt x="96519" y="163949"/>
                  </a:lnTo>
                  <a:lnTo>
                    <a:pt x="154072" y="169886"/>
                  </a:lnTo>
                  <a:lnTo>
                    <a:pt x="195259" y="181351"/>
                  </a:lnTo>
                  <a:lnTo>
                    <a:pt x="238091" y="206122"/>
                  </a:lnTo>
                  <a:lnTo>
                    <a:pt x="263212" y="2135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33786" y="822234"/>
              <a:ext cx="1399101" cy="1236580"/>
            </a:xfrm>
            <a:custGeom>
              <a:avLst/>
              <a:gdLst/>
              <a:ahLst/>
              <a:cxnLst/>
              <a:rect l="0" t="0" r="0" b="0"/>
              <a:pathLst>
                <a:path w="1399101" h="1236580">
                  <a:moveTo>
                    <a:pt x="609903" y="135859"/>
                  </a:moveTo>
                  <a:lnTo>
                    <a:pt x="593135" y="141448"/>
                  </a:lnTo>
                  <a:lnTo>
                    <a:pt x="575544" y="141072"/>
                  </a:lnTo>
                  <a:lnTo>
                    <a:pt x="530067" y="136889"/>
                  </a:lnTo>
                  <a:lnTo>
                    <a:pt x="509689" y="142556"/>
                  </a:lnTo>
                  <a:lnTo>
                    <a:pt x="455187" y="165258"/>
                  </a:lnTo>
                  <a:lnTo>
                    <a:pt x="402047" y="185036"/>
                  </a:lnTo>
                  <a:lnTo>
                    <a:pt x="347047" y="211456"/>
                  </a:lnTo>
                  <a:lnTo>
                    <a:pt x="283551" y="257702"/>
                  </a:lnTo>
                  <a:lnTo>
                    <a:pt x="234001" y="296776"/>
                  </a:lnTo>
                  <a:lnTo>
                    <a:pt x="177584" y="357220"/>
                  </a:lnTo>
                  <a:lnTo>
                    <a:pt x="118126" y="420151"/>
                  </a:lnTo>
                  <a:lnTo>
                    <a:pt x="80372" y="473944"/>
                  </a:lnTo>
                  <a:lnTo>
                    <a:pt x="50516" y="534479"/>
                  </a:lnTo>
                  <a:lnTo>
                    <a:pt x="27531" y="586172"/>
                  </a:lnTo>
                  <a:lnTo>
                    <a:pt x="13631" y="641443"/>
                  </a:lnTo>
                  <a:lnTo>
                    <a:pt x="4951" y="697421"/>
                  </a:lnTo>
                  <a:lnTo>
                    <a:pt x="939" y="756273"/>
                  </a:lnTo>
                  <a:lnTo>
                    <a:pt x="0" y="801933"/>
                  </a:lnTo>
                  <a:lnTo>
                    <a:pt x="1923" y="843673"/>
                  </a:lnTo>
                  <a:lnTo>
                    <a:pt x="15982" y="895772"/>
                  </a:lnTo>
                  <a:lnTo>
                    <a:pt x="20725" y="920474"/>
                  </a:lnTo>
                  <a:lnTo>
                    <a:pt x="43774" y="974156"/>
                  </a:lnTo>
                  <a:lnTo>
                    <a:pt x="67099" y="1018296"/>
                  </a:lnTo>
                  <a:lnTo>
                    <a:pt x="115132" y="1080908"/>
                  </a:lnTo>
                  <a:lnTo>
                    <a:pt x="173266" y="1132409"/>
                  </a:lnTo>
                  <a:lnTo>
                    <a:pt x="221081" y="1164513"/>
                  </a:lnTo>
                  <a:lnTo>
                    <a:pt x="276597" y="1193191"/>
                  </a:lnTo>
                  <a:lnTo>
                    <a:pt x="327481" y="1211224"/>
                  </a:lnTo>
                  <a:lnTo>
                    <a:pt x="387783" y="1218502"/>
                  </a:lnTo>
                  <a:lnTo>
                    <a:pt x="444755" y="1225529"/>
                  </a:lnTo>
                  <a:lnTo>
                    <a:pt x="499899" y="1230947"/>
                  </a:lnTo>
                  <a:lnTo>
                    <a:pt x="537145" y="1236579"/>
                  </a:lnTo>
                  <a:lnTo>
                    <a:pt x="597828" y="1232306"/>
                  </a:lnTo>
                  <a:lnTo>
                    <a:pt x="655221" y="1225527"/>
                  </a:lnTo>
                  <a:lnTo>
                    <a:pt x="703139" y="1221844"/>
                  </a:lnTo>
                  <a:lnTo>
                    <a:pt x="754382" y="1215164"/>
                  </a:lnTo>
                  <a:lnTo>
                    <a:pt x="816863" y="1202427"/>
                  </a:lnTo>
                  <a:lnTo>
                    <a:pt x="867107" y="1192123"/>
                  </a:lnTo>
                  <a:lnTo>
                    <a:pt x="917868" y="1181661"/>
                  </a:lnTo>
                  <a:lnTo>
                    <a:pt x="980655" y="1161407"/>
                  </a:lnTo>
                  <a:lnTo>
                    <a:pt x="1037858" y="1135482"/>
                  </a:lnTo>
                  <a:lnTo>
                    <a:pt x="1098593" y="1110691"/>
                  </a:lnTo>
                  <a:lnTo>
                    <a:pt x="1153744" y="1080144"/>
                  </a:lnTo>
                  <a:lnTo>
                    <a:pt x="1216784" y="1037585"/>
                  </a:lnTo>
                  <a:lnTo>
                    <a:pt x="1272702" y="988177"/>
                  </a:lnTo>
                  <a:lnTo>
                    <a:pt x="1314044" y="938051"/>
                  </a:lnTo>
                  <a:lnTo>
                    <a:pt x="1347699" y="874738"/>
                  </a:lnTo>
                  <a:lnTo>
                    <a:pt x="1371145" y="816641"/>
                  </a:lnTo>
                  <a:lnTo>
                    <a:pt x="1388256" y="762704"/>
                  </a:lnTo>
                  <a:lnTo>
                    <a:pt x="1396197" y="704126"/>
                  </a:lnTo>
                  <a:lnTo>
                    <a:pt x="1398055" y="658653"/>
                  </a:lnTo>
                  <a:lnTo>
                    <a:pt x="1399100" y="606746"/>
                  </a:lnTo>
                  <a:lnTo>
                    <a:pt x="1396334" y="544165"/>
                  </a:lnTo>
                  <a:lnTo>
                    <a:pt x="1379280" y="481414"/>
                  </a:lnTo>
                  <a:lnTo>
                    <a:pt x="1365721" y="426979"/>
                  </a:lnTo>
                  <a:lnTo>
                    <a:pt x="1341084" y="368579"/>
                  </a:lnTo>
                  <a:lnTo>
                    <a:pt x="1303636" y="306264"/>
                  </a:lnTo>
                  <a:lnTo>
                    <a:pt x="1268032" y="248548"/>
                  </a:lnTo>
                  <a:lnTo>
                    <a:pt x="1211543" y="189476"/>
                  </a:lnTo>
                  <a:lnTo>
                    <a:pt x="1162623" y="140991"/>
                  </a:lnTo>
                  <a:lnTo>
                    <a:pt x="1099495" y="101994"/>
                  </a:lnTo>
                  <a:lnTo>
                    <a:pt x="1045736" y="73182"/>
                  </a:lnTo>
                  <a:lnTo>
                    <a:pt x="1002088" y="56920"/>
                  </a:lnTo>
                  <a:lnTo>
                    <a:pt x="958512" y="41893"/>
                  </a:lnTo>
                  <a:lnTo>
                    <a:pt x="913409" y="28586"/>
                  </a:lnTo>
                  <a:lnTo>
                    <a:pt x="862168" y="18772"/>
                  </a:lnTo>
                  <a:lnTo>
                    <a:pt x="811318" y="10511"/>
                  </a:lnTo>
                  <a:lnTo>
                    <a:pt x="760252" y="4109"/>
                  </a:lnTo>
                  <a:lnTo>
                    <a:pt x="706360" y="1264"/>
                  </a:lnTo>
                  <a:lnTo>
                    <a:pt x="654333" y="0"/>
                  </a:lnTo>
                  <a:lnTo>
                    <a:pt x="603913" y="1778"/>
                  </a:lnTo>
                  <a:lnTo>
                    <a:pt x="554208" y="10367"/>
                  </a:lnTo>
                  <a:lnTo>
                    <a:pt x="501702" y="21983"/>
                  </a:lnTo>
                  <a:lnTo>
                    <a:pt x="450679" y="33774"/>
                  </a:lnTo>
                  <a:lnTo>
                    <a:pt x="390240" y="48160"/>
                  </a:lnTo>
                  <a:lnTo>
                    <a:pt x="339782" y="67150"/>
                  </a:lnTo>
                  <a:lnTo>
                    <a:pt x="325633" y="72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45136" y="3169077"/>
            <a:ext cx="514120" cy="536955"/>
            <a:chOff x="745136" y="3169077"/>
            <a:chExt cx="514120" cy="536955"/>
          </a:xfrm>
        </p:grpSpPr>
        <p:sp>
          <p:nvSpPr>
            <p:cNvPr id="52" name="Freeform 51"/>
            <p:cNvSpPr/>
            <p:nvPr/>
          </p:nvSpPr>
          <p:spPr>
            <a:xfrm>
              <a:off x="745136" y="3228236"/>
              <a:ext cx="300255" cy="369753"/>
            </a:xfrm>
            <a:custGeom>
              <a:avLst/>
              <a:gdLst/>
              <a:ahLst/>
              <a:cxnLst/>
              <a:rect l="0" t="0" r="0" b="0"/>
              <a:pathLst>
                <a:path w="300255" h="369753">
                  <a:moveTo>
                    <a:pt x="191900" y="35598"/>
                  </a:moveTo>
                  <a:lnTo>
                    <a:pt x="180721" y="24420"/>
                  </a:lnTo>
                  <a:lnTo>
                    <a:pt x="173919" y="22296"/>
                  </a:lnTo>
                  <a:lnTo>
                    <a:pt x="116376" y="17436"/>
                  </a:lnTo>
                  <a:lnTo>
                    <a:pt x="56407" y="9333"/>
                  </a:lnTo>
                  <a:lnTo>
                    <a:pt x="23852" y="0"/>
                  </a:lnTo>
                  <a:lnTo>
                    <a:pt x="15527" y="2507"/>
                  </a:lnTo>
                  <a:lnTo>
                    <a:pt x="8807" y="8858"/>
                  </a:lnTo>
                  <a:lnTo>
                    <a:pt x="3158" y="17771"/>
                  </a:lnTo>
                  <a:lnTo>
                    <a:pt x="0" y="40153"/>
                  </a:lnTo>
                  <a:lnTo>
                    <a:pt x="10478" y="100322"/>
                  </a:lnTo>
                  <a:lnTo>
                    <a:pt x="20536" y="160513"/>
                  </a:lnTo>
                  <a:lnTo>
                    <a:pt x="21505" y="175027"/>
                  </a:lnTo>
                  <a:lnTo>
                    <a:pt x="26831" y="183533"/>
                  </a:lnTo>
                  <a:lnTo>
                    <a:pt x="35061" y="188033"/>
                  </a:lnTo>
                  <a:lnTo>
                    <a:pt x="45226" y="189864"/>
                  </a:lnTo>
                  <a:lnTo>
                    <a:pt x="65880" y="185659"/>
                  </a:lnTo>
                  <a:lnTo>
                    <a:pt x="119413" y="166970"/>
                  </a:lnTo>
                  <a:lnTo>
                    <a:pt x="158204" y="164600"/>
                  </a:lnTo>
                  <a:lnTo>
                    <a:pt x="198163" y="171957"/>
                  </a:lnTo>
                  <a:lnTo>
                    <a:pt x="232750" y="189604"/>
                  </a:lnTo>
                  <a:lnTo>
                    <a:pt x="280901" y="230920"/>
                  </a:lnTo>
                  <a:lnTo>
                    <a:pt x="297949" y="264007"/>
                  </a:lnTo>
                  <a:lnTo>
                    <a:pt x="300254" y="286852"/>
                  </a:lnTo>
                  <a:lnTo>
                    <a:pt x="296209" y="307533"/>
                  </a:lnTo>
                  <a:lnTo>
                    <a:pt x="286613" y="324524"/>
                  </a:lnTo>
                  <a:lnTo>
                    <a:pt x="262467" y="347243"/>
                  </a:lnTo>
                  <a:lnTo>
                    <a:pt x="227496" y="363204"/>
                  </a:lnTo>
                  <a:lnTo>
                    <a:pt x="181910" y="369752"/>
                  </a:lnTo>
                  <a:lnTo>
                    <a:pt x="124849" y="364729"/>
                  </a:lnTo>
                  <a:lnTo>
                    <a:pt x="86615" y="361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8621" y="3169077"/>
              <a:ext cx="290635" cy="536955"/>
            </a:xfrm>
            <a:custGeom>
              <a:avLst/>
              <a:gdLst/>
              <a:ahLst/>
              <a:cxnLst/>
              <a:rect l="0" t="0" r="0" b="0"/>
              <a:pathLst>
                <a:path w="290635" h="536955">
                  <a:moveTo>
                    <a:pt x="0" y="0"/>
                  </a:moveTo>
                  <a:lnTo>
                    <a:pt x="9576" y="24047"/>
                  </a:lnTo>
                  <a:lnTo>
                    <a:pt x="28704" y="46640"/>
                  </a:lnTo>
                  <a:lnTo>
                    <a:pt x="87114" y="97277"/>
                  </a:lnTo>
                  <a:lnTo>
                    <a:pt x="147653" y="140293"/>
                  </a:lnTo>
                  <a:lnTo>
                    <a:pt x="202187" y="183657"/>
                  </a:lnTo>
                  <a:lnTo>
                    <a:pt x="252604" y="244625"/>
                  </a:lnTo>
                  <a:lnTo>
                    <a:pt x="280744" y="290347"/>
                  </a:lnTo>
                  <a:lnTo>
                    <a:pt x="290634" y="336243"/>
                  </a:lnTo>
                  <a:lnTo>
                    <a:pt x="286708" y="366640"/>
                  </a:lnTo>
                  <a:lnTo>
                    <a:pt x="282386" y="381298"/>
                  </a:lnTo>
                  <a:lnTo>
                    <a:pt x="265105" y="406942"/>
                  </a:lnTo>
                  <a:lnTo>
                    <a:pt x="208541" y="462008"/>
                  </a:lnTo>
                  <a:lnTo>
                    <a:pt x="147221" y="505259"/>
                  </a:lnTo>
                  <a:lnTo>
                    <a:pt x="84228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646673" y="3007473"/>
            <a:ext cx="1639169" cy="691151"/>
            <a:chOff x="1646673" y="3007473"/>
            <a:chExt cx="1639169" cy="691151"/>
          </a:xfrm>
        </p:grpSpPr>
        <p:sp>
          <p:nvSpPr>
            <p:cNvPr id="55" name="Freeform 54"/>
            <p:cNvSpPr/>
            <p:nvPr/>
          </p:nvSpPr>
          <p:spPr>
            <a:xfrm>
              <a:off x="1646673" y="3257165"/>
              <a:ext cx="303250" cy="441459"/>
            </a:xfrm>
            <a:custGeom>
              <a:avLst/>
              <a:gdLst/>
              <a:ahLst/>
              <a:cxnLst/>
              <a:rect l="0" t="0" r="0" b="0"/>
              <a:pathLst>
                <a:path w="303250" h="441459">
                  <a:moveTo>
                    <a:pt x="48415" y="59311"/>
                  </a:moveTo>
                  <a:lnTo>
                    <a:pt x="10041" y="97684"/>
                  </a:lnTo>
                  <a:lnTo>
                    <a:pt x="5285" y="97762"/>
                  </a:lnTo>
                  <a:lnTo>
                    <a:pt x="2114" y="93134"/>
                  </a:lnTo>
                  <a:lnTo>
                    <a:pt x="0" y="85369"/>
                  </a:lnTo>
                  <a:lnTo>
                    <a:pt x="930" y="77853"/>
                  </a:lnTo>
                  <a:lnTo>
                    <a:pt x="8203" y="63262"/>
                  </a:lnTo>
                  <a:lnTo>
                    <a:pt x="22354" y="52098"/>
                  </a:lnTo>
                  <a:lnTo>
                    <a:pt x="54445" y="29811"/>
                  </a:lnTo>
                  <a:lnTo>
                    <a:pt x="76198" y="9756"/>
                  </a:lnTo>
                  <a:lnTo>
                    <a:pt x="96638" y="2192"/>
                  </a:lnTo>
                  <a:lnTo>
                    <a:pt x="120150" y="0"/>
                  </a:lnTo>
                  <a:lnTo>
                    <a:pt x="142298" y="2925"/>
                  </a:lnTo>
                  <a:lnTo>
                    <a:pt x="160721" y="11244"/>
                  </a:lnTo>
                  <a:lnTo>
                    <a:pt x="168909" y="16738"/>
                  </a:lnTo>
                  <a:lnTo>
                    <a:pt x="181126" y="32201"/>
                  </a:lnTo>
                  <a:lnTo>
                    <a:pt x="189286" y="51941"/>
                  </a:lnTo>
                  <a:lnTo>
                    <a:pt x="192710" y="88193"/>
                  </a:lnTo>
                  <a:lnTo>
                    <a:pt x="189365" y="110752"/>
                  </a:lnTo>
                  <a:lnTo>
                    <a:pt x="180859" y="129357"/>
                  </a:lnTo>
                  <a:lnTo>
                    <a:pt x="148437" y="173691"/>
                  </a:lnTo>
                  <a:lnTo>
                    <a:pt x="127574" y="187828"/>
                  </a:lnTo>
                  <a:lnTo>
                    <a:pt x="129263" y="188273"/>
                  </a:lnTo>
                  <a:lnTo>
                    <a:pt x="162781" y="186171"/>
                  </a:lnTo>
                  <a:lnTo>
                    <a:pt x="219799" y="197174"/>
                  </a:lnTo>
                  <a:lnTo>
                    <a:pt x="243909" y="204812"/>
                  </a:lnTo>
                  <a:lnTo>
                    <a:pt x="262423" y="216005"/>
                  </a:lnTo>
                  <a:lnTo>
                    <a:pt x="286000" y="246639"/>
                  </a:lnTo>
                  <a:lnTo>
                    <a:pt x="302214" y="279762"/>
                  </a:lnTo>
                  <a:lnTo>
                    <a:pt x="303249" y="322982"/>
                  </a:lnTo>
                  <a:lnTo>
                    <a:pt x="291948" y="373177"/>
                  </a:lnTo>
                  <a:lnTo>
                    <a:pt x="281044" y="395339"/>
                  </a:lnTo>
                  <a:lnTo>
                    <a:pt x="262160" y="410648"/>
                  </a:lnTo>
                  <a:lnTo>
                    <a:pt x="206760" y="433955"/>
                  </a:lnTo>
                  <a:lnTo>
                    <a:pt x="185471" y="441458"/>
                  </a:lnTo>
                  <a:lnTo>
                    <a:pt x="148166" y="441082"/>
                  </a:lnTo>
                  <a:lnTo>
                    <a:pt x="113065" y="433561"/>
                  </a:lnTo>
                  <a:lnTo>
                    <a:pt x="97425" y="424126"/>
                  </a:lnTo>
                  <a:lnTo>
                    <a:pt x="80000" y="406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63585" y="3007473"/>
              <a:ext cx="184164" cy="161605"/>
            </a:xfrm>
            <a:custGeom>
              <a:avLst/>
              <a:gdLst/>
              <a:ahLst/>
              <a:cxnLst/>
              <a:rect l="0" t="0" r="0" b="0"/>
              <a:pathLst>
                <a:path w="184164" h="161605">
                  <a:moveTo>
                    <a:pt x="0" y="14205"/>
                  </a:moveTo>
                  <a:lnTo>
                    <a:pt x="11179" y="25384"/>
                  </a:lnTo>
                  <a:lnTo>
                    <a:pt x="17981" y="27507"/>
                  </a:lnTo>
                  <a:lnTo>
                    <a:pt x="69742" y="25330"/>
                  </a:lnTo>
                  <a:lnTo>
                    <a:pt x="125821" y="13360"/>
                  </a:lnTo>
                  <a:lnTo>
                    <a:pt x="168353" y="0"/>
                  </a:lnTo>
                  <a:lnTo>
                    <a:pt x="175406" y="3566"/>
                  </a:lnTo>
                  <a:lnTo>
                    <a:pt x="180109" y="11792"/>
                  </a:lnTo>
                  <a:lnTo>
                    <a:pt x="184163" y="34190"/>
                  </a:lnTo>
                  <a:lnTo>
                    <a:pt x="182066" y="55843"/>
                  </a:lnTo>
                  <a:lnTo>
                    <a:pt x="159604" y="112019"/>
                  </a:lnTo>
                  <a:lnTo>
                    <a:pt x="136870" y="161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47813" y="3239758"/>
              <a:ext cx="210571" cy="34605"/>
            </a:xfrm>
            <a:custGeom>
              <a:avLst/>
              <a:gdLst/>
              <a:ahLst/>
              <a:cxnLst/>
              <a:rect l="0" t="0" r="0" b="0"/>
              <a:pathLst>
                <a:path w="210571" h="34605">
                  <a:moveTo>
                    <a:pt x="210570" y="13547"/>
                  </a:moveTo>
                  <a:lnTo>
                    <a:pt x="193802" y="2369"/>
                  </a:lnTo>
                  <a:lnTo>
                    <a:pt x="176212" y="0"/>
                  </a:lnTo>
                  <a:lnTo>
                    <a:pt x="118741" y="3791"/>
                  </a:lnTo>
                  <a:lnTo>
                    <a:pt x="63557" y="17621"/>
                  </a:lnTo>
                  <a:lnTo>
                    <a:pt x="16819" y="31559"/>
                  </a:lnTo>
                  <a:lnTo>
                    <a:pt x="0" y="3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32041" y="340070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92377" y="3431466"/>
              <a:ext cx="176333" cy="182194"/>
            </a:xfrm>
            <a:custGeom>
              <a:avLst/>
              <a:gdLst/>
              <a:ahLst/>
              <a:cxnLst/>
              <a:rect l="0" t="0" r="0" b="0"/>
              <a:pathLst>
                <a:path w="176333" h="182194">
                  <a:moveTo>
                    <a:pt x="76534" y="21881"/>
                  </a:moveTo>
                  <a:lnTo>
                    <a:pt x="70945" y="5113"/>
                  </a:lnTo>
                  <a:lnTo>
                    <a:pt x="65789" y="1344"/>
                  </a:lnTo>
                  <a:lnTo>
                    <a:pt x="58843" y="0"/>
                  </a:lnTo>
                  <a:lnTo>
                    <a:pt x="50702" y="275"/>
                  </a:lnTo>
                  <a:lnTo>
                    <a:pt x="42935" y="5137"/>
                  </a:lnTo>
                  <a:lnTo>
                    <a:pt x="21996" y="33167"/>
                  </a:lnTo>
                  <a:lnTo>
                    <a:pt x="0" y="90741"/>
                  </a:lnTo>
                  <a:lnTo>
                    <a:pt x="1965" y="114486"/>
                  </a:lnTo>
                  <a:lnTo>
                    <a:pt x="22290" y="158326"/>
                  </a:lnTo>
                  <a:lnTo>
                    <a:pt x="38388" y="173381"/>
                  </a:lnTo>
                  <a:lnTo>
                    <a:pt x="47594" y="179032"/>
                  </a:lnTo>
                  <a:lnTo>
                    <a:pt x="73421" y="182193"/>
                  </a:lnTo>
                  <a:lnTo>
                    <a:pt x="102057" y="178529"/>
                  </a:lnTo>
                  <a:lnTo>
                    <a:pt x="137909" y="162142"/>
                  </a:lnTo>
                  <a:lnTo>
                    <a:pt x="159964" y="145050"/>
                  </a:lnTo>
                  <a:lnTo>
                    <a:pt x="172106" y="122636"/>
                  </a:lnTo>
                  <a:lnTo>
                    <a:pt x="176332" y="97077"/>
                  </a:lnTo>
                  <a:lnTo>
                    <a:pt x="174311" y="70119"/>
                  </a:lnTo>
                  <a:lnTo>
                    <a:pt x="166394" y="48779"/>
                  </a:lnTo>
                  <a:lnTo>
                    <a:pt x="129177" y="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95295" y="3348062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21057"/>
                  </a:moveTo>
                  <a:lnTo>
                    <a:pt x="62521" y="4289"/>
                  </a:lnTo>
                  <a:lnTo>
                    <a:pt x="55719" y="5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08875" y="3053264"/>
              <a:ext cx="212846" cy="247580"/>
            </a:xfrm>
            <a:custGeom>
              <a:avLst/>
              <a:gdLst/>
              <a:ahLst/>
              <a:cxnLst/>
              <a:rect l="0" t="0" r="0" b="0"/>
              <a:pathLst>
                <a:path w="212846" h="247580">
                  <a:moveTo>
                    <a:pt x="97031" y="0"/>
                  </a:moveTo>
                  <a:lnTo>
                    <a:pt x="47533" y="49498"/>
                  </a:lnTo>
                  <a:lnTo>
                    <a:pt x="44146" y="50546"/>
                  </a:lnTo>
                  <a:lnTo>
                    <a:pt x="43057" y="47736"/>
                  </a:lnTo>
                  <a:lnTo>
                    <a:pt x="43501" y="42352"/>
                  </a:lnTo>
                  <a:lnTo>
                    <a:pt x="50233" y="30131"/>
                  </a:lnTo>
                  <a:lnTo>
                    <a:pt x="55304" y="23597"/>
                  </a:lnTo>
                  <a:lnTo>
                    <a:pt x="79208" y="8811"/>
                  </a:lnTo>
                  <a:lnTo>
                    <a:pt x="101588" y="7036"/>
                  </a:lnTo>
                  <a:lnTo>
                    <a:pt x="124793" y="11316"/>
                  </a:lnTo>
                  <a:lnTo>
                    <a:pt x="142905" y="21017"/>
                  </a:lnTo>
                  <a:lnTo>
                    <a:pt x="155634" y="36247"/>
                  </a:lnTo>
                  <a:lnTo>
                    <a:pt x="160666" y="45222"/>
                  </a:lnTo>
                  <a:lnTo>
                    <a:pt x="163138" y="70791"/>
                  </a:lnTo>
                  <a:lnTo>
                    <a:pt x="157953" y="118071"/>
                  </a:lnTo>
                  <a:lnTo>
                    <a:pt x="145888" y="162886"/>
                  </a:lnTo>
                  <a:lnTo>
                    <a:pt x="120850" y="203880"/>
                  </a:lnTo>
                  <a:lnTo>
                    <a:pt x="94730" y="232764"/>
                  </a:lnTo>
                  <a:lnTo>
                    <a:pt x="71832" y="243831"/>
                  </a:lnTo>
                  <a:lnTo>
                    <a:pt x="47227" y="247579"/>
                  </a:lnTo>
                  <a:lnTo>
                    <a:pt x="24593" y="245346"/>
                  </a:lnTo>
                  <a:lnTo>
                    <a:pt x="15984" y="239603"/>
                  </a:lnTo>
                  <a:lnTo>
                    <a:pt x="3299" y="220744"/>
                  </a:lnTo>
                  <a:lnTo>
                    <a:pt x="0" y="199884"/>
                  </a:lnTo>
                  <a:lnTo>
                    <a:pt x="3604" y="180084"/>
                  </a:lnTo>
                  <a:lnTo>
                    <a:pt x="13004" y="163485"/>
                  </a:lnTo>
                  <a:lnTo>
                    <a:pt x="37039" y="140987"/>
                  </a:lnTo>
                  <a:lnTo>
                    <a:pt x="46508" y="137275"/>
                  </a:lnTo>
                  <a:lnTo>
                    <a:pt x="66388" y="136270"/>
                  </a:lnTo>
                  <a:lnTo>
                    <a:pt x="126546" y="148244"/>
                  </a:lnTo>
                  <a:lnTo>
                    <a:pt x="170322" y="167193"/>
                  </a:lnTo>
                  <a:lnTo>
                    <a:pt x="21284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32207" y="3350785"/>
              <a:ext cx="231628" cy="28863"/>
            </a:xfrm>
            <a:custGeom>
              <a:avLst/>
              <a:gdLst/>
              <a:ahLst/>
              <a:cxnLst/>
              <a:rect l="0" t="0" r="0" b="0"/>
              <a:pathLst>
                <a:path w="231628" h="28863">
                  <a:moveTo>
                    <a:pt x="231627" y="28862"/>
                  </a:moveTo>
                  <a:lnTo>
                    <a:pt x="220449" y="17684"/>
                  </a:lnTo>
                  <a:lnTo>
                    <a:pt x="185551" y="5143"/>
                  </a:lnTo>
                  <a:lnTo>
                    <a:pt x="128592" y="0"/>
                  </a:lnTo>
                  <a:lnTo>
                    <a:pt x="79305" y="6143"/>
                  </a:lnTo>
                  <a:lnTo>
                    <a:pt x="22728" y="18699"/>
                  </a:lnTo>
                  <a:lnTo>
                    <a:pt x="0" y="2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06449" y="3460002"/>
              <a:ext cx="179393" cy="212641"/>
            </a:xfrm>
            <a:custGeom>
              <a:avLst/>
              <a:gdLst/>
              <a:ahLst/>
              <a:cxnLst/>
              <a:rect l="0" t="0" r="0" b="0"/>
              <a:pathLst>
                <a:path w="179393" h="212641">
                  <a:moveTo>
                    <a:pt x="136328" y="24930"/>
                  </a:moveTo>
                  <a:lnTo>
                    <a:pt x="125150" y="13752"/>
                  </a:lnTo>
                  <a:lnTo>
                    <a:pt x="119517" y="12799"/>
                  </a:lnTo>
                  <a:lnTo>
                    <a:pt x="113422" y="14503"/>
                  </a:lnTo>
                  <a:lnTo>
                    <a:pt x="107019" y="17979"/>
                  </a:lnTo>
                  <a:lnTo>
                    <a:pt x="90546" y="18721"/>
                  </a:lnTo>
                  <a:lnTo>
                    <a:pt x="30721" y="3328"/>
                  </a:lnTo>
                  <a:lnTo>
                    <a:pt x="20300" y="0"/>
                  </a:lnTo>
                  <a:lnTo>
                    <a:pt x="13352" y="2461"/>
                  </a:lnTo>
                  <a:lnTo>
                    <a:pt x="8721" y="8781"/>
                  </a:lnTo>
                  <a:lnTo>
                    <a:pt x="3574" y="29451"/>
                  </a:lnTo>
                  <a:lnTo>
                    <a:pt x="271" y="87261"/>
                  </a:lnTo>
                  <a:lnTo>
                    <a:pt x="0" y="101579"/>
                  </a:lnTo>
                  <a:lnTo>
                    <a:pt x="3328" y="112294"/>
                  </a:lnTo>
                  <a:lnTo>
                    <a:pt x="9057" y="120608"/>
                  </a:lnTo>
                  <a:lnTo>
                    <a:pt x="16386" y="127320"/>
                  </a:lnTo>
                  <a:lnTo>
                    <a:pt x="23611" y="129455"/>
                  </a:lnTo>
                  <a:lnTo>
                    <a:pt x="30768" y="128539"/>
                  </a:lnTo>
                  <a:lnTo>
                    <a:pt x="75677" y="113617"/>
                  </a:lnTo>
                  <a:lnTo>
                    <a:pt x="100403" y="111140"/>
                  </a:lnTo>
                  <a:lnTo>
                    <a:pt x="120751" y="116278"/>
                  </a:lnTo>
                  <a:lnTo>
                    <a:pt x="166295" y="139125"/>
                  </a:lnTo>
                  <a:lnTo>
                    <a:pt x="178113" y="155232"/>
                  </a:lnTo>
                  <a:lnTo>
                    <a:pt x="179392" y="164441"/>
                  </a:lnTo>
                  <a:lnTo>
                    <a:pt x="174575" y="184031"/>
                  </a:lnTo>
                  <a:lnTo>
                    <a:pt x="161515" y="198197"/>
                  </a:lnTo>
                  <a:lnTo>
                    <a:pt x="153119" y="203612"/>
                  </a:lnTo>
                  <a:lnTo>
                    <a:pt x="118946" y="211234"/>
                  </a:lnTo>
                  <a:lnTo>
                    <a:pt x="66647" y="212640"/>
                  </a:lnTo>
                  <a:lnTo>
                    <a:pt x="34573" y="205850"/>
                  </a:lnTo>
                  <a:lnTo>
                    <a:pt x="9986" y="193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888611" y="4179813"/>
            <a:ext cx="943555" cy="704121"/>
            <a:chOff x="1888611" y="4179813"/>
            <a:chExt cx="943555" cy="704121"/>
          </a:xfrm>
        </p:grpSpPr>
        <p:sp>
          <p:nvSpPr>
            <p:cNvPr id="65" name="Freeform 64"/>
            <p:cNvSpPr/>
            <p:nvPr/>
          </p:nvSpPr>
          <p:spPr>
            <a:xfrm>
              <a:off x="1888611" y="4452953"/>
              <a:ext cx="361266" cy="430981"/>
            </a:xfrm>
            <a:custGeom>
              <a:avLst/>
              <a:gdLst/>
              <a:ahLst/>
              <a:cxnLst/>
              <a:rect l="0" t="0" r="0" b="0"/>
              <a:pathLst>
                <a:path w="361266" h="430981">
                  <a:moveTo>
                    <a:pt x="80218" y="21658"/>
                  </a:moveTo>
                  <a:lnTo>
                    <a:pt x="55024" y="82768"/>
                  </a:lnTo>
                  <a:lnTo>
                    <a:pt x="35553" y="123417"/>
                  </a:lnTo>
                  <a:lnTo>
                    <a:pt x="9524" y="154322"/>
                  </a:lnTo>
                  <a:lnTo>
                    <a:pt x="5012" y="154554"/>
                  </a:lnTo>
                  <a:lnTo>
                    <a:pt x="2005" y="150030"/>
                  </a:lnTo>
                  <a:lnTo>
                    <a:pt x="0" y="142334"/>
                  </a:lnTo>
                  <a:lnTo>
                    <a:pt x="4011" y="124425"/>
                  </a:lnTo>
                  <a:lnTo>
                    <a:pt x="33311" y="73969"/>
                  </a:lnTo>
                  <a:lnTo>
                    <a:pt x="93277" y="12034"/>
                  </a:lnTo>
                  <a:lnTo>
                    <a:pt x="102962" y="4714"/>
                  </a:lnTo>
                  <a:lnTo>
                    <a:pt x="112928" y="1003"/>
                  </a:lnTo>
                  <a:lnTo>
                    <a:pt x="133360" y="0"/>
                  </a:lnTo>
                  <a:lnTo>
                    <a:pt x="170183" y="6012"/>
                  </a:lnTo>
                  <a:lnTo>
                    <a:pt x="199551" y="20792"/>
                  </a:lnTo>
                  <a:lnTo>
                    <a:pt x="212413" y="39600"/>
                  </a:lnTo>
                  <a:lnTo>
                    <a:pt x="220860" y="63557"/>
                  </a:lnTo>
                  <a:lnTo>
                    <a:pt x="224445" y="102183"/>
                  </a:lnTo>
                  <a:lnTo>
                    <a:pt x="221137" y="125297"/>
                  </a:lnTo>
                  <a:lnTo>
                    <a:pt x="212649" y="144149"/>
                  </a:lnTo>
                  <a:lnTo>
                    <a:pt x="167695" y="205973"/>
                  </a:lnTo>
                  <a:lnTo>
                    <a:pt x="159593" y="210045"/>
                  </a:lnTo>
                  <a:lnTo>
                    <a:pt x="141232" y="211451"/>
                  </a:lnTo>
                  <a:lnTo>
                    <a:pt x="138441" y="209018"/>
                  </a:lnTo>
                  <a:lnTo>
                    <a:pt x="140090" y="205056"/>
                  </a:lnTo>
                  <a:lnTo>
                    <a:pt x="144699" y="200075"/>
                  </a:lnTo>
                  <a:lnTo>
                    <a:pt x="162298" y="194541"/>
                  </a:lnTo>
                  <a:lnTo>
                    <a:pt x="216805" y="185801"/>
                  </a:lnTo>
                  <a:lnTo>
                    <a:pt x="275283" y="198226"/>
                  </a:lnTo>
                  <a:lnTo>
                    <a:pt x="295985" y="208927"/>
                  </a:lnTo>
                  <a:lnTo>
                    <a:pt x="341775" y="247141"/>
                  </a:lnTo>
                  <a:lnTo>
                    <a:pt x="353613" y="265762"/>
                  </a:lnTo>
                  <a:lnTo>
                    <a:pt x="361265" y="301566"/>
                  </a:lnTo>
                  <a:lnTo>
                    <a:pt x="357943" y="336220"/>
                  </a:lnTo>
                  <a:lnTo>
                    <a:pt x="343961" y="368715"/>
                  </a:lnTo>
                  <a:lnTo>
                    <a:pt x="325000" y="394981"/>
                  </a:lnTo>
                  <a:lnTo>
                    <a:pt x="298975" y="417582"/>
                  </a:lnTo>
                  <a:lnTo>
                    <a:pt x="276099" y="425742"/>
                  </a:lnTo>
                  <a:lnTo>
                    <a:pt x="223285" y="430980"/>
                  </a:lnTo>
                  <a:lnTo>
                    <a:pt x="201905" y="425457"/>
                  </a:lnTo>
                  <a:lnTo>
                    <a:pt x="153917" y="400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53098" y="4179813"/>
              <a:ext cx="168457" cy="242157"/>
            </a:xfrm>
            <a:custGeom>
              <a:avLst/>
              <a:gdLst/>
              <a:ahLst/>
              <a:cxnLst/>
              <a:rect l="0" t="0" r="0" b="0"/>
              <a:pathLst>
                <a:path w="168457" h="242157">
                  <a:moveTo>
                    <a:pt x="0" y="0"/>
                  </a:moveTo>
                  <a:lnTo>
                    <a:pt x="0" y="22357"/>
                  </a:lnTo>
                  <a:lnTo>
                    <a:pt x="4679" y="27773"/>
                  </a:lnTo>
                  <a:lnTo>
                    <a:pt x="12478" y="30213"/>
                  </a:lnTo>
                  <a:lnTo>
                    <a:pt x="71833" y="31405"/>
                  </a:lnTo>
                  <a:lnTo>
                    <a:pt x="135007" y="25973"/>
                  </a:lnTo>
                  <a:lnTo>
                    <a:pt x="144987" y="26674"/>
                  </a:lnTo>
                  <a:lnTo>
                    <a:pt x="162315" y="33692"/>
                  </a:lnTo>
                  <a:lnTo>
                    <a:pt x="166701" y="40009"/>
                  </a:lnTo>
                  <a:lnTo>
                    <a:pt x="168456" y="56386"/>
                  </a:lnTo>
                  <a:lnTo>
                    <a:pt x="144737" y="116142"/>
                  </a:lnTo>
                  <a:lnTo>
                    <a:pt x="115001" y="176833"/>
                  </a:lnTo>
                  <a:lnTo>
                    <a:pt x="103754" y="199085"/>
                  </a:lnTo>
                  <a:lnTo>
                    <a:pt x="9475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16269" y="4457944"/>
              <a:ext cx="178985" cy="27197"/>
            </a:xfrm>
            <a:custGeom>
              <a:avLst/>
              <a:gdLst/>
              <a:ahLst/>
              <a:cxnLst/>
              <a:rect l="0" t="0" r="0" b="0"/>
              <a:pathLst>
                <a:path w="178985" h="27197">
                  <a:moveTo>
                    <a:pt x="178984" y="27196"/>
                  </a:moveTo>
                  <a:lnTo>
                    <a:pt x="173395" y="10428"/>
                  </a:lnTo>
                  <a:lnTo>
                    <a:pt x="167069" y="5489"/>
                  </a:lnTo>
                  <a:lnTo>
                    <a:pt x="147563" y="0"/>
                  </a:lnTo>
                  <a:lnTo>
                    <a:pt x="96912" y="3713"/>
                  </a:lnTo>
                  <a:lnTo>
                    <a:pt x="33487" y="11408"/>
                  </a:lnTo>
                  <a:lnTo>
                    <a:pt x="17613" y="11211"/>
                  </a:lnTo>
                  <a:lnTo>
                    <a:pt x="0" y="6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63322" y="4600953"/>
              <a:ext cx="26648" cy="168457"/>
            </a:xfrm>
            <a:custGeom>
              <a:avLst/>
              <a:gdLst/>
              <a:ahLst/>
              <a:cxnLst/>
              <a:rect l="0" t="0" r="0" b="0"/>
              <a:pathLst>
                <a:path w="26648" h="168457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585" y="104878"/>
                  </a:lnTo>
                  <a:lnTo>
                    <a:pt x="23665" y="136750"/>
                  </a:lnTo>
                  <a:lnTo>
                    <a:pt x="2664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45881" y="4595364"/>
              <a:ext cx="125717" cy="165263"/>
            </a:xfrm>
            <a:custGeom>
              <a:avLst/>
              <a:gdLst/>
              <a:ahLst/>
              <a:cxnLst/>
              <a:rect l="0" t="0" r="0" b="0"/>
              <a:pathLst>
                <a:path w="125717" h="165263">
                  <a:moveTo>
                    <a:pt x="70429" y="5589"/>
                  </a:moveTo>
                  <a:lnTo>
                    <a:pt x="53662" y="0"/>
                  </a:lnTo>
                  <a:lnTo>
                    <a:pt x="36071" y="3495"/>
                  </a:lnTo>
                  <a:lnTo>
                    <a:pt x="26467" y="7703"/>
                  </a:lnTo>
                  <a:lnTo>
                    <a:pt x="12676" y="21736"/>
                  </a:lnTo>
                  <a:lnTo>
                    <a:pt x="3817" y="40842"/>
                  </a:lnTo>
                  <a:lnTo>
                    <a:pt x="0" y="76736"/>
                  </a:lnTo>
                  <a:lnTo>
                    <a:pt x="6928" y="111287"/>
                  </a:lnTo>
                  <a:lnTo>
                    <a:pt x="17250" y="137184"/>
                  </a:lnTo>
                  <a:lnTo>
                    <a:pt x="32756" y="154933"/>
                  </a:lnTo>
                  <a:lnTo>
                    <a:pt x="41804" y="161303"/>
                  </a:lnTo>
                  <a:lnTo>
                    <a:pt x="64336" y="165262"/>
                  </a:lnTo>
                  <a:lnTo>
                    <a:pt x="87609" y="161953"/>
                  </a:lnTo>
                  <a:lnTo>
                    <a:pt x="105751" y="152683"/>
                  </a:lnTo>
                  <a:lnTo>
                    <a:pt x="118493" y="134525"/>
                  </a:lnTo>
                  <a:lnTo>
                    <a:pt x="125716" y="112027"/>
                  </a:lnTo>
                  <a:lnTo>
                    <a:pt x="123205" y="79630"/>
                  </a:lnTo>
                  <a:lnTo>
                    <a:pt x="113883" y="47804"/>
                  </a:lnTo>
                  <a:lnTo>
                    <a:pt x="91486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47937" y="450619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104088" y="4211399"/>
            <a:ext cx="770400" cy="589596"/>
            <a:chOff x="3104088" y="4211399"/>
            <a:chExt cx="770400" cy="589596"/>
          </a:xfrm>
        </p:grpSpPr>
        <p:sp>
          <p:nvSpPr>
            <p:cNvPr id="72" name="Freeform 71"/>
            <p:cNvSpPr/>
            <p:nvPr/>
          </p:nvSpPr>
          <p:spPr>
            <a:xfrm>
              <a:off x="3255500" y="4211399"/>
              <a:ext cx="8335" cy="221099"/>
            </a:xfrm>
            <a:custGeom>
              <a:avLst/>
              <a:gdLst/>
              <a:ahLst/>
              <a:cxnLst/>
              <a:rect l="0" t="0" r="0" b="0"/>
              <a:pathLst>
                <a:path w="8335" h="221099">
                  <a:moveTo>
                    <a:pt x="8334" y="0"/>
                  </a:moveTo>
                  <a:lnTo>
                    <a:pt x="0" y="52050"/>
                  </a:lnTo>
                  <a:lnTo>
                    <a:pt x="1575" y="105110"/>
                  </a:lnTo>
                  <a:lnTo>
                    <a:pt x="6331" y="157875"/>
                  </a:lnTo>
                  <a:lnTo>
                    <a:pt x="833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04088" y="4232455"/>
              <a:ext cx="201861" cy="130325"/>
            </a:xfrm>
            <a:custGeom>
              <a:avLst/>
              <a:gdLst/>
              <a:ahLst/>
              <a:cxnLst/>
              <a:rect l="0" t="0" r="0" b="0"/>
              <a:pathLst>
                <a:path w="201861" h="130325">
                  <a:moveTo>
                    <a:pt x="201860" y="115814"/>
                  </a:moveTo>
                  <a:lnTo>
                    <a:pt x="190681" y="104636"/>
                  </a:lnTo>
                  <a:lnTo>
                    <a:pt x="182709" y="102512"/>
                  </a:lnTo>
                  <a:lnTo>
                    <a:pt x="150302" y="105114"/>
                  </a:lnTo>
                  <a:lnTo>
                    <a:pt x="91128" y="114174"/>
                  </a:lnTo>
                  <a:lnTo>
                    <a:pt x="34073" y="127051"/>
                  </a:lnTo>
                  <a:lnTo>
                    <a:pt x="23322" y="130324"/>
                  </a:lnTo>
                  <a:lnTo>
                    <a:pt x="14984" y="128997"/>
                  </a:lnTo>
                  <a:lnTo>
                    <a:pt x="8256" y="124603"/>
                  </a:lnTo>
                  <a:lnTo>
                    <a:pt x="2601" y="118164"/>
                  </a:lnTo>
                  <a:lnTo>
                    <a:pt x="0" y="110362"/>
                  </a:lnTo>
                  <a:lnTo>
                    <a:pt x="230" y="92334"/>
                  </a:lnTo>
                  <a:lnTo>
                    <a:pt x="25398" y="31373"/>
                  </a:lnTo>
                  <a:lnTo>
                    <a:pt x="439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00663" y="4476806"/>
              <a:ext cx="210571" cy="39920"/>
            </a:xfrm>
            <a:custGeom>
              <a:avLst/>
              <a:gdLst/>
              <a:ahLst/>
              <a:cxnLst/>
              <a:rect l="0" t="0" r="0" b="0"/>
              <a:pathLst>
                <a:path w="210571" h="39920">
                  <a:moveTo>
                    <a:pt x="210570" y="8334"/>
                  </a:moveTo>
                  <a:lnTo>
                    <a:pt x="173092" y="0"/>
                  </a:lnTo>
                  <a:lnTo>
                    <a:pt x="138244" y="1575"/>
                  </a:lnTo>
                  <a:lnTo>
                    <a:pt x="76003" y="15849"/>
                  </a:lnTo>
                  <a:lnTo>
                    <a:pt x="27058" y="29489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21720" y="4558839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8669" y="231881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13391" y="4579896"/>
              <a:ext cx="168236" cy="182137"/>
            </a:xfrm>
            <a:custGeom>
              <a:avLst/>
              <a:gdLst/>
              <a:ahLst/>
              <a:cxnLst/>
              <a:rect l="0" t="0" r="0" b="0"/>
              <a:pathLst>
                <a:path w="168236" h="182137">
                  <a:moveTo>
                    <a:pt x="66256" y="52642"/>
                  </a:moveTo>
                  <a:lnTo>
                    <a:pt x="66256" y="30286"/>
                  </a:lnTo>
                  <a:lnTo>
                    <a:pt x="62747" y="24870"/>
                  </a:lnTo>
                  <a:lnTo>
                    <a:pt x="56898" y="22429"/>
                  </a:lnTo>
                  <a:lnTo>
                    <a:pt x="49489" y="21972"/>
                  </a:lnTo>
                  <a:lnTo>
                    <a:pt x="35018" y="27703"/>
                  </a:lnTo>
                  <a:lnTo>
                    <a:pt x="27883" y="32506"/>
                  </a:lnTo>
                  <a:lnTo>
                    <a:pt x="16836" y="47202"/>
                  </a:lnTo>
                  <a:lnTo>
                    <a:pt x="212" y="85233"/>
                  </a:lnTo>
                  <a:lnTo>
                    <a:pt x="0" y="94257"/>
                  </a:lnTo>
                  <a:lnTo>
                    <a:pt x="6004" y="110522"/>
                  </a:lnTo>
                  <a:lnTo>
                    <a:pt x="30091" y="147264"/>
                  </a:lnTo>
                  <a:lnTo>
                    <a:pt x="57491" y="169716"/>
                  </a:lnTo>
                  <a:lnTo>
                    <a:pt x="77568" y="179934"/>
                  </a:lnTo>
                  <a:lnTo>
                    <a:pt x="98190" y="182136"/>
                  </a:lnTo>
                  <a:lnTo>
                    <a:pt x="140024" y="174018"/>
                  </a:lnTo>
                  <a:lnTo>
                    <a:pt x="148191" y="168654"/>
                  </a:lnTo>
                  <a:lnTo>
                    <a:pt x="160383" y="153336"/>
                  </a:lnTo>
                  <a:lnTo>
                    <a:pt x="168235" y="119393"/>
                  </a:lnTo>
                  <a:lnTo>
                    <a:pt x="164973" y="85289"/>
                  </a:lnTo>
                  <a:lnTo>
                    <a:pt x="156534" y="66762"/>
                  </a:lnTo>
                  <a:lnTo>
                    <a:pt x="143814" y="50729"/>
                  </a:lnTo>
                  <a:lnTo>
                    <a:pt x="873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27088" y="4487285"/>
              <a:ext cx="84229" cy="8384"/>
            </a:xfrm>
            <a:custGeom>
              <a:avLst/>
              <a:gdLst/>
              <a:ahLst/>
              <a:cxnLst/>
              <a:rect l="0" t="0" r="0" b="0"/>
              <a:pathLst>
                <a:path w="84229" h="8384">
                  <a:moveTo>
                    <a:pt x="84228" y="8383"/>
                  </a:moveTo>
                  <a:lnTo>
                    <a:pt x="46750" y="50"/>
                  </a:lnTo>
                  <a:lnTo>
                    <a:pt x="25457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37616" y="4537782"/>
              <a:ext cx="136872" cy="21881"/>
            </a:xfrm>
            <a:custGeom>
              <a:avLst/>
              <a:gdLst/>
              <a:ahLst/>
              <a:cxnLst/>
              <a:rect l="0" t="0" r="0" b="0"/>
              <a:pathLst>
                <a:path w="136872" h="21881">
                  <a:moveTo>
                    <a:pt x="136871" y="0"/>
                  </a:moveTo>
                  <a:lnTo>
                    <a:pt x="131281" y="16768"/>
                  </a:lnTo>
                  <a:lnTo>
                    <a:pt x="126126" y="20537"/>
                  </a:lnTo>
                  <a:lnTo>
                    <a:pt x="119179" y="21880"/>
                  </a:lnTo>
                  <a:lnTo>
                    <a:pt x="64351" y="21166"/>
                  </a:lnTo>
                  <a:lnTo>
                    <a:pt x="27386" y="199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4125026" y="4271245"/>
            <a:ext cx="353589" cy="502687"/>
          </a:xfrm>
          <a:custGeom>
            <a:avLst/>
            <a:gdLst/>
            <a:ahLst/>
            <a:cxnLst/>
            <a:rect l="0" t="0" r="0" b="0"/>
            <a:pathLst>
              <a:path w="353589" h="502687">
                <a:moveTo>
                  <a:pt x="86373" y="13853"/>
                </a:moveTo>
                <a:lnTo>
                  <a:pt x="29977" y="71418"/>
                </a:lnTo>
                <a:lnTo>
                  <a:pt x="16075" y="89741"/>
                </a:lnTo>
                <a:lnTo>
                  <a:pt x="10261" y="92521"/>
                </a:lnTo>
                <a:lnTo>
                  <a:pt x="5216" y="90865"/>
                </a:lnTo>
                <a:lnTo>
                  <a:pt x="683" y="86251"/>
                </a:lnTo>
                <a:lnTo>
                  <a:pt x="0" y="79666"/>
                </a:lnTo>
                <a:lnTo>
                  <a:pt x="5481" y="62990"/>
                </a:lnTo>
                <a:lnTo>
                  <a:pt x="21720" y="39460"/>
                </a:lnTo>
                <a:lnTo>
                  <a:pt x="46939" y="17671"/>
                </a:lnTo>
                <a:lnTo>
                  <a:pt x="82228" y="1986"/>
                </a:lnTo>
                <a:lnTo>
                  <a:pt x="108707" y="0"/>
                </a:lnTo>
                <a:lnTo>
                  <a:pt x="158245" y="8257"/>
                </a:lnTo>
                <a:lnTo>
                  <a:pt x="185527" y="23373"/>
                </a:lnTo>
                <a:lnTo>
                  <a:pt x="208428" y="48259"/>
                </a:lnTo>
                <a:lnTo>
                  <a:pt x="213539" y="73988"/>
                </a:lnTo>
                <a:lnTo>
                  <a:pt x="210741" y="103751"/>
                </a:lnTo>
                <a:lnTo>
                  <a:pt x="196012" y="144475"/>
                </a:lnTo>
                <a:lnTo>
                  <a:pt x="163231" y="188043"/>
                </a:lnTo>
                <a:lnTo>
                  <a:pt x="136832" y="204415"/>
                </a:lnTo>
                <a:lnTo>
                  <a:pt x="106783" y="216675"/>
                </a:lnTo>
                <a:lnTo>
                  <a:pt x="103489" y="216918"/>
                </a:lnTo>
                <a:lnTo>
                  <a:pt x="104803" y="214740"/>
                </a:lnTo>
                <a:lnTo>
                  <a:pt x="109188" y="210949"/>
                </a:lnTo>
                <a:lnTo>
                  <a:pt x="137716" y="205613"/>
                </a:lnTo>
                <a:lnTo>
                  <a:pt x="175805" y="204032"/>
                </a:lnTo>
                <a:lnTo>
                  <a:pt x="199820" y="209901"/>
                </a:lnTo>
                <a:lnTo>
                  <a:pt x="223361" y="217969"/>
                </a:lnTo>
                <a:lnTo>
                  <a:pt x="260583" y="224851"/>
                </a:lnTo>
                <a:lnTo>
                  <a:pt x="287469" y="240667"/>
                </a:lnTo>
                <a:lnTo>
                  <a:pt x="317515" y="270092"/>
                </a:lnTo>
                <a:lnTo>
                  <a:pt x="335793" y="299176"/>
                </a:lnTo>
                <a:lnTo>
                  <a:pt x="352450" y="340445"/>
                </a:lnTo>
                <a:lnTo>
                  <a:pt x="353588" y="361386"/>
                </a:lnTo>
                <a:lnTo>
                  <a:pt x="338484" y="424473"/>
                </a:lnTo>
                <a:lnTo>
                  <a:pt x="335165" y="434999"/>
                </a:lnTo>
                <a:lnTo>
                  <a:pt x="322119" y="452933"/>
                </a:lnTo>
                <a:lnTo>
                  <a:pt x="304622" y="467533"/>
                </a:lnTo>
                <a:lnTo>
                  <a:pt x="242880" y="494122"/>
                </a:lnTo>
                <a:lnTo>
                  <a:pt x="204235" y="502686"/>
                </a:lnTo>
                <a:lnTo>
                  <a:pt x="140903" y="493401"/>
                </a:lnTo>
                <a:lnTo>
                  <a:pt x="84527" y="476942"/>
                </a:lnTo>
                <a:lnTo>
                  <a:pt x="65316" y="46657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3932103" y="3875078"/>
            <a:ext cx="1171077" cy="1113661"/>
            <a:chOff x="3932103" y="3875078"/>
            <a:chExt cx="1171077" cy="1113661"/>
          </a:xfrm>
        </p:grpSpPr>
        <p:sp>
          <p:nvSpPr>
            <p:cNvPr id="81" name="Freeform 80"/>
            <p:cNvSpPr/>
            <p:nvPr/>
          </p:nvSpPr>
          <p:spPr>
            <a:xfrm>
              <a:off x="4528309" y="3984046"/>
              <a:ext cx="234811" cy="281514"/>
            </a:xfrm>
            <a:custGeom>
              <a:avLst/>
              <a:gdLst/>
              <a:ahLst/>
              <a:cxnLst/>
              <a:rect l="0" t="0" r="0" b="0"/>
              <a:pathLst>
                <a:path w="234811" h="281514">
                  <a:moveTo>
                    <a:pt x="72644" y="48368"/>
                  </a:moveTo>
                  <a:lnTo>
                    <a:pt x="16985" y="87911"/>
                  </a:lnTo>
                  <a:lnTo>
                    <a:pt x="7462" y="92277"/>
                  </a:lnTo>
                  <a:lnTo>
                    <a:pt x="2283" y="91679"/>
                  </a:lnTo>
                  <a:lnTo>
                    <a:pt x="0" y="87770"/>
                  </a:lnTo>
                  <a:lnTo>
                    <a:pt x="583" y="74069"/>
                  </a:lnTo>
                  <a:lnTo>
                    <a:pt x="4742" y="56281"/>
                  </a:lnTo>
                  <a:lnTo>
                    <a:pt x="19250" y="32125"/>
                  </a:lnTo>
                  <a:lnTo>
                    <a:pt x="43955" y="10150"/>
                  </a:lnTo>
                  <a:lnTo>
                    <a:pt x="66522" y="2137"/>
                  </a:lnTo>
                  <a:lnTo>
                    <a:pt x="79091" y="0"/>
                  </a:lnTo>
                  <a:lnTo>
                    <a:pt x="99296" y="3864"/>
                  </a:lnTo>
                  <a:lnTo>
                    <a:pt x="123825" y="19194"/>
                  </a:lnTo>
                  <a:lnTo>
                    <a:pt x="131331" y="25410"/>
                  </a:lnTo>
                  <a:lnTo>
                    <a:pt x="142791" y="44793"/>
                  </a:lnTo>
                  <a:lnTo>
                    <a:pt x="149444" y="67836"/>
                  </a:lnTo>
                  <a:lnTo>
                    <a:pt x="148502" y="89776"/>
                  </a:lnTo>
                  <a:lnTo>
                    <a:pt x="141063" y="108106"/>
                  </a:lnTo>
                  <a:lnTo>
                    <a:pt x="117224" y="138937"/>
                  </a:lnTo>
                  <a:lnTo>
                    <a:pt x="116402" y="142673"/>
                  </a:lnTo>
                  <a:lnTo>
                    <a:pt x="119364" y="143993"/>
                  </a:lnTo>
                  <a:lnTo>
                    <a:pt x="154922" y="143297"/>
                  </a:lnTo>
                  <a:lnTo>
                    <a:pt x="177063" y="149440"/>
                  </a:lnTo>
                  <a:lnTo>
                    <a:pt x="219872" y="172448"/>
                  </a:lnTo>
                  <a:lnTo>
                    <a:pt x="226948" y="181391"/>
                  </a:lnTo>
                  <a:lnTo>
                    <a:pt x="234810" y="203806"/>
                  </a:lnTo>
                  <a:lnTo>
                    <a:pt x="233647" y="237144"/>
                  </a:lnTo>
                  <a:lnTo>
                    <a:pt x="229113" y="245578"/>
                  </a:lnTo>
                  <a:lnTo>
                    <a:pt x="186879" y="277268"/>
                  </a:lnTo>
                  <a:lnTo>
                    <a:pt x="166699" y="281513"/>
                  </a:lnTo>
                  <a:lnTo>
                    <a:pt x="125287" y="279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53596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79896" y="4367150"/>
              <a:ext cx="294799" cy="44291"/>
            </a:xfrm>
            <a:custGeom>
              <a:avLst/>
              <a:gdLst/>
              <a:ahLst/>
              <a:cxnLst/>
              <a:rect l="0" t="0" r="0" b="0"/>
              <a:pathLst>
                <a:path w="294799" h="44291">
                  <a:moveTo>
                    <a:pt x="294798" y="44290"/>
                  </a:moveTo>
                  <a:lnTo>
                    <a:pt x="285222" y="20244"/>
                  </a:lnTo>
                  <a:lnTo>
                    <a:pt x="274554" y="5917"/>
                  </a:lnTo>
                  <a:lnTo>
                    <a:pt x="267264" y="2330"/>
                  </a:lnTo>
                  <a:lnTo>
                    <a:pt x="249806" y="1465"/>
                  </a:lnTo>
                  <a:lnTo>
                    <a:pt x="211171" y="6932"/>
                  </a:lnTo>
                  <a:lnTo>
                    <a:pt x="194850" y="0"/>
                  </a:lnTo>
                  <a:lnTo>
                    <a:pt x="173558" y="1599"/>
                  </a:lnTo>
                  <a:lnTo>
                    <a:pt x="148497" y="6599"/>
                  </a:lnTo>
                  <a:lnTo>
                    <a:pt x="85990" y="8579"/>
                  </a:lnTo>
                  <a:lnTo>
                    <a:pt x="31817" y="3828"/>
                  </a:lnTo>
                  <a:lnTo>
                    <a:pt x="0" y="2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43067" y="4506197"/>
              <a:ext cx="42115" cy="231627"/>
            </a:xfrm>
            <a:custGeom>
              <a:avLst/>
              <a:gdLst/>
              <a:ahLst/>
              <a:cxnLst/>
              <a:rect l="0" t="0" r="0" b="0"/>
              <a:pathLst>
                <a:path w="42115" h="231627">
                  <a:moveTo>
                    <a:pt x="0" y="0"/>
                  </a:moveTo>
                  <a:lnTo>
                    <a:pt x="17958" y="61110"/>
                  </a:lnTo>
                  <a:lnTo>
                    <a:pt x="35149" y="121131"/>
                  </a:lnTo>
                  <a:lnTo>
                    <a:pt x="40738" y="175832"/>
                  </a:lnTo>
                  <a:lnTo>
                    <a:pt x="42114" y="2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42003" y="4464082"/>
              <a:ext cx="160946" cy="226810"/>
            </a:xfrm>
            <a:custGeom>
              <a:avLst/>
              <a:gdLst/>
              <a:ahLst/>
              <a:cxnLst/>
              <a:rect l="0" t="0" r="0" b="0"/>
              <a:pathLst>
                <a:path w="160946" h="226810">
                  <a:moveTo>
                    <a:pt x="69520" y="31586"/>
                  </a:moveTo>
                  <a:lnTo>
                    <a:pt x="45473" y="41161"/>
                  </a:lnTo>
                  <a:lnTo>
                    <a:pt x="31147" y="51829"/>
                  </a:lnTo>
                  <a:lnTo>
                    <a:pt x="9927" y="82168"/>
                  </a:lnTo>
                  <a:lnTo>
                    <a:pt x="0" y="120793"/>
                  </a:lnTo>
                  <a:lnTo>
                    <a:pt x="2648" y="156284"/>
                  </a:lnTo>
                  <a:lnTo>
                    <a:pt x="16431" y="189027"/>
                  </a:lnTo>
                  <a:lnTo>
                    <a:pt x="35332" y="215366"/>
                  </a:lnTo>
                  <a:lnTo>
                    <a:pt x="55106" y="224400"/>
                  </a:lnTo>
                  <a:lnTo>
                    <a:pt x="66929" y="226809"/>
                  </a:lnTo>
                  <a:lnTo>
                    <a:pt x="89426" y="223247"/>
                  </a:lnTo>
                  <a:lnTo>
                    <a:pt x="111122" y="212695"/>
                  </a:lnTo>
                  <a:lnTo>
                    <a:pt x="140728" y="187024"/>
                  </a:lnTo>
                  <a:lnTo>
                    <a:pt x="153031" y="167350"/>
                  </a:lnTo>
                  <a:lnTo>
                    <a:pt x="160945" y="130954"/>
                  </a:lnTo>
                  <a:lnTo>
                    <a:pt x="152385" y="71188"/>
                  </a:lnTo>
                  <a:lnTo>
                    <a:pt x="144954" y="46847"/>
                  </a:lnTo>
                  <a:lnTo>
                    <a:pt x="133852" y="28230"/>
                  </a:lnTo>
                  <a:lnTo>
                    <a:pt x="1011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32103" y="3875078"/>
              <a:ext cx="1171077" cy="1113661"/>
            </a:xfrm>
            <a:custGeom>
              <a:avLst/>
              <a:gdLst/>
              <a:ahLst/>
              <a:cxnLst/>
              <a:rect l="0" t="0" r="0" b="0"/>
              <a:pathLst>
                <a:path w="1171077" h="1113661">
                  <a:moveTo>
                    <a:pt x="352995" y="83637"/>
                  </a:moveTo>
                  <a:lnTo>
                    <a:pt x="347406" y="61280"/>
                  </a:lnTo>
                  <a:lnTo>
                    <a:pt x="342250" y="53524"/>
                  </a:lnTo>
                  <a:lnTo>
                    <a:pt x="294947" y="17485"/>
                  </a:lnTo>
                  <a:lnTo>
                    <a:pt x="259107" y="5285"/>
                  </a:lnTo>
                  <a:lnTo>
                    <a:pt x="218852" y="2319"/>
                  </a:lnTo>
                  <a:lnTo>
                    <a:pt x="166447" y="11205"/>
                  </a:lnTo>
                  <a:lnTo>
                    <a:pt x="132775" y="23961"/>
                  </a:lnTo>
                  <a:lnTo>
                    <a:pt x="71922" y="62887"/>
                  </a:lnTo>
                  <a:lnTo>
                    <a:pt x="57278" y="77924"/>
                  </a:lnTo>
                  <a:lnTo>
                    <a:pt x="28845" y="131974"/>
                  </a:lnTo>
                  <a:lnTo>
                    <a:pt x="11368" y="178712"/>
                  </a:lnTo>
                  <a:lnTo>
                    <a:pt x="3583" y="231792"/>
                  </a:lnTo>
                  <a:lnTo>
                    <a:pt x="0" y="259448"/>
                  </a:lnTo>
                  <a:lnTo>
                    <a:pt x="4111" y="318450"/>
                  </a:lnTo>
                  <a:lnTo>
                    <a:pt x="8246" y="368850"/>
                  </a:lnTo>
                  <a:lnTo>
                    <a:pt x="16881" y="417709"/>
                  </a:lnTo>
                  <a:lnTo>
                    <a:pt x="26848" y="464940"/>
                  </a:lnTo>
                  <a:lnTo>
                    <a:pt x="40696" y="527713"/>
                  </a:lnTo>
                  <a:lnTo>
                    <a:pt x="58203" y="590985"/>
                  </a:lnTo>
                  <a:lnTo>
                    <a:pt x="77826" y="651137"/>
                  </a:lnTo>
                  <a:lnTo>
                    <a:pt x="103062" y="709769"/>
                  </a:lnTo>
                  <a:lnTo>
                    <a:pt x="129905" y="772844"/>
                  </a:lnTo>
                  <a:lnTo>
                    <a:pt x="165045" y="832126"/>
                  </a:lnTo>
                  <a:lnTo>
                    <a:pt x="211597" y="888826"/>
                  </a:lnTo>
                  <a:lnTo>
                    <a:pt x="263705" y="950890"/>
                  </a:lnTo>
                  <a:lnTo>
                    <a:pt x="319934" y="991798"/>
                  </a:lnTo>
                  <a:lnTo>
                    <a:pt x="382357" y="1049377"/>
                  </a:lnTo>
                  <a:lnTo>
                    <a:pt x="440293" y="1079765"/>
                  </a:lnTo>
                  <a:lnTo>
                    <a:pt x="490732" y="1098723"/>
                  </a:lnTo>
                  <a:lnTo>
                    <a:pt x="537826" y="1104240"/>
                  </a:lnTo>
                  <a:lnTo>
                    <a:pt x="599901" y="1109753"/>
                  </a:lnTo>
                  <a:lnTo>
                    <a:pt x="624168" y="1108227"/>
                  </a:lnTo>
                  <a:lnTo>
                    <a:pt x="674582" y="1113660"/>
                  </a:lnTo>
                  <a:lnTo>
                    <a:pt x="716952" y="1111785"/>
                  </a:lnTo>
                  <a:lnTo>
                    <a:pt x="773888" y="1100672"/>
                  </a:lnTo>
                  <a:lnTo>
                    <a:pt x="826989" y="1088381"/>
                  </a:lnTo>
                  <a:lnTo>
                    <a:pt x="874543" y="1081679"/>
                  </a:lnTo>
                  <a:lnTo>
                    <a:pt x="924509" y="1059026"/>
                  </a:lnTo>
                  <a:lnTo>
                    <a:pt x="983906" y="1016811"/>
                  </a:lnTo>
                  <a:lnTo>
                    <a:pt x="1040699" y="969348"/>
                  </a:lnTo>
                  <a:lnTo>
                    <a:pt x="1086233" y="918941"/>
                  </a:lnTo>
                  <a:lnTo>
                    <a:pt x="1124356" y="859765"/>
                  </a:lnTo>
                  <a:lnTo>
                    <a:pt x="1137867" y="826767"/>
                  </a:lnTo>
                  <a:lnTo>
                    <a:pt x="1149279" y="774096"/>
                  </a:lnTo>
                  <a:lnTo>
                    <a:pt x="1160070" y="712867"/>
                  </a:lnTo>
                  <a:lnTo>
                    <a:pt x="1167150" y="667061"/>
                  </a:lnTo>
                  <a:lnTo>
                    <a:pt x="1171076" y="622527"/>
                  </a:lnTo>
                  <a:lnTo>
                    <a:pt x="1170168" y="567352"/>
                  </a:lnTo>
                  <a:lnTo>
                    <a:pt x="1162489" y="519418"/>
                  </a:lnTo>
                  <a:lnTo>
                    <a:pt x="1149414" y="457106"/>
                  </a:lnTo>
                  <a:lnTo>
                    <a:pt x="1128953" y="400147"/>
                  </a:lnTo>
                  <a:lnTo>
                    <a:pt x="1103830" y="346935"/>
                  </a:lnTo>
                  <a:lnTo>
                    <a:pt x="1071954" y="288629"/>
                  </a:lnTo>
                  <a:lnTo>
                    <a:pt x="1030285" y="230007"/>
                  </a:lnTo>
                  <a:lnTo>
                    <a:pt x="970471" y="167999"/>
                  </a:lnTo>
                  <a:lnTo>
                    <a:pt x="911850" y="122561"/>
                  </a:lnTo>
                  <a:lnTo>
                    <a:pt x="877160" y="97348"/>
                  </a:lnTo>
                  <a:lnTo>
                    <a:pt x="847165" y="78341"/>
                  </a:lnTo>
                  <a:lnTo>
                    <a:pt x="816050" y="56721"/>
                  </a:lnTo>
                  <a:lnTo>
                    <a:pt x="762410" y="29053"/>
                  </a:lnTo>
                  <a:lnTo>
                    <a:pt x="701895" y="16007"/>
                  </a:lnTo>
                  <a:lnTo>
                    <a:pt x="646926" y="6147"/>
                  </a:lnTo>
                  <a:lnTo>
                    <a:pt x="584365" y="1405"/>
                  </a:lnTo>
                  <a:lnTo>
                    <a:pt x="532553" y="0"/>
                  </a:lnTo>
                  <a:lnTo>
                    <a:pt x="469615" y="7931"/>
                  </a:lnTo>
                  <a:lnTo>
                    <a:pt x="408736" y="16232"/>
                  </a:lnTo>
                  <a:lnTo>
                    <a:pt x="347584" y="22749"/>
                  </a:lnTo>
                  <a:lnTo>
                    <a:pt x="289824" y="30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2013-12-16T15:06:26Z</dcterms:created>
  <dcterms:modified xsi:type="dcterms:W3CDTF">2013-12-16T15:07:03Z</dcterms:modified>
</cp:coreProperties>
</file>